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13" r:id="rId2"/>
    <p:sldMasterId id="2147483717" r:id="rId3"/>
    <p:sldMasterId id="2147483725" r:id="rId4"/>
    <p:sldMasterId id="2147483723" r:id="rId5"/>
    <p:sldMasterId id="2147483719" r:id="rId6"/>
    <p:sldMasterId id="2147483727" r:id="rId7"/>
    <p:sldMasterId id="2147483730" r:id="rId8"/>
    <p:sldMasterId id="2147483659" r:id="rId9"/>
    <p:sldMasterId id="2147483736" r:id="rId10"/>
    <p:sldMasterId id="2147483737" r:id="rId11"/>
    <p:sldMasterId id="2147483738" r:id="rId12"/>
  </p:sldMasterIdLst>
  <p:notesMasterIdLst>
    <p:notesMasterId r:id="rId34"/>
  </p:notesMasterIdLst>
  <p:handoutMasterIdLst>
    <p:handoutMasterId r:id="rId35"/>
  </p:handoutMasterIdLst>
  <p:sldIdLst>
    <p:sldId id="1266" r:id="rId13"/>
    <p:sldId id="1319" r:id="rId14"/>
    <p:sldId id="1320" r:id="rId15"/>
    <p:sldId id="1334" r:id="rId16"/>
    <p:sldId id="1331" r:id="rId17"/>
    <p:sldId id="1268" r:id="rId18"/>
    <p:sldId id="1332" r:id="rId19"/>
    <p:sldId id="1322" r:id="rId20"/>
    <p:sldId id="1324" r:id="rId21"/>
    <p:sldId id="1325" r:id="rId22"/>
    <p:sldId id="1333" r:id="rId23"/>
    <p:sldId id="1326" r:id="rId24"/>
    <p:sldId id="1327" r:id="rId25"/>
    <p:sldId id="1328" r:id="rId26"/>
    <p:sldId id="1336" r:id="rId27"/>
    <p:sldId id="1335" r:id="rId28"/>
    <p:sldId id="1338" r:id="rId29"/>
    <p:sldId id="1337" r:id="rId30"/>
    <p:sldId id="1339" r:id="rId31"/>
    <p:sldId id="1340" r:id="rId32"/>
    <p:sldId id="269" r:id="rId33"/>
  </p:sldIdLst>
  <p:sldSz cx="9144000" cy="5143500" type="screen16x9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4B62CFB6-109D-4CDD-A6DC-4B2D3EFA81C2}">
          <p14:sldIdLst>
            <p14:sldId id="1266"/>
            <p14:sldId id="1319"/>
            <p14:sldId id="1320"/>
            <p14:sldId id="1334"/>
            <p14:sldId id="1331"/>
            <p14:sldId id="1268"/>
            <p14:sldId id="1332"/>
            <p14:sldId id="1322"/>
            <p14:sldId id="1324"/>
            <p14:sldId id="1325"/>
            <p14:sldId id="1333"/>
            <p14:sldId id="1326"/>
            <p14:sldId id="1327"/>
            <p14:sldId id="1328"/>
            <p14:sldId id="1336"/>
            <p14:sldId id="1335"/>
            <p14:sldId id="1338"/>
            <p14:sldId id="1337"/>
            <p14:sldId id="1339"/>
            <p14:sldId id="1340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42">
          <p15:clr>
            <a:srgbClr val="A4A3A4"/>
          </p15:clr>
        </p15:guide>
        <p15:guide id="3" orient="horz" pos="442">
          <p15:clr>
            <a:srgbClr val="A4A3A4"/>
          </p15:clr>
        </p15:guide>
        <p15:guide id="4" pos="2881">
          <p15:clr>
            <a:srgbClr val="A4A3A4"/>
          </p15:clr>
        </p15:guide>
        <p15:guide id="5" pos="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k" initials="M" lastIdx="2" clrIdx="0"/>
  <p:cmAuthor id="1" name="mark" initials="m" lastIdx="1" clrIdx="1">
    <p:extLst>
      <p:ext uri="{19B8F6BF-5375-455C-9EA6-DF929625EA0E}">
        <p15:presenceInfo xmlns:p15="http://schemas.microsoft.com/office/powerpoint/2012/main" userId="mar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0000"/>
    <a:srgbClr val="2B8FC0"/>
    <a:srgbClr val="2BC12F"/>
    <a:srgbClr val="D900D9"/>
    <a:srgbClr val="D24DFF"/>
    <a:srgbClr val="FF6C1D"/>
    <a:srgbClr val="C4653D"/>
    <a:srgbClr val="FFFF00"/>
    <a:srgbClr val="D7D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0501" autoAdjust="0"/>
  </p:normalViewPr>
  <p:slideViewPr>
    <p:cSldViewPr snapToGrid="0" showGuides="1">
      <p:cViewPr varScale="1">
        <p:scale>
          <a:sx n="139" d="100"/>
          <a:sy n="139" d="100"/>
        </p:scale>
        <p:origin x="1074" y="114"/>
      </p:cViewPr>
      <p:guideLst>
        <p:guide orient="horz" pos="1620"/>
        <p:guide orient="horz" pos="2942"/>
        <p:guide orient="horz" pos="442"/>
        <p:guide pos="2881"/>
        <p:guide pos="1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66" y="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heme" Target="theme/theme1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137CBC3-F16B-499A-A37C-881E7027162C}" type="datetimeFigureOut">
              <a:rPr lang="zh-TW" altLang="en-US"/>
              <a:pPr>
                <a:defRPr/>
              </a:pPr>
              <a:t>2021/3/3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F787EF-10C6-402B-9063-FBE69D24A0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0985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F91B3-2350-4580-B5F6-5A8D8C62424D}" type="datetimeFigureOut">
              <a:rPr lang="zh-TW" altLang="en-US"/>
              <a:pPr>
                <a:defRPr/>
              </a:pPr>
              <a:t>2021/3/3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4065FC7-32F4-46B0-A46D-B7C6CF8829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9356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 Interface &amp; User Experience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65FC7-32F4-46B0-A46D-B7C6CF8829AB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8740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65FC7-32F4-46B0-A46D-B7C6CF8829A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50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65FC7-32F4-46B0-A46D-B7C6CF8829AB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9860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65FC7-32F4-46B0-A46D-B7C6CF8829AB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20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4065FC7-32F4-46B0-A46D-B7C6CF8829AB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05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60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74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 userDrawn="1"/>
        </p:nvSpPr>
        <p:spPr>
          <a:xfrm>
            <a:off x="71083" y="342900"/>
            <a:ext cx="8651551" cy="400050"/>
          </a:xfrm>
          <a:prstGeom prst="rect">
            <a:avLst/>
          </a:prstGeom>
        </p:spPr>
        <p:txBody>
          <a:bodyPr vert="horz" lIns="77934" tIns="38967" rIns="77934" bIns="38967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r"/>
            <a:r>
              <a:rPr kumimoji="0" lang="zh-TW" altLang="en-US" dirty="0" smtClean="0"/>
              <a:t> </a:t>
            </a:r>
            <a:endParaRPr kumimoji="0" lang="en-US" dirty="0"/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351016" y="4343400"/>
            <a:ext cx="8300535" cy="571500"/>
          </a:xfrm>
          <a:prstGeom prst="rect">
            <a:avLst/>
          </a:prstGeom>
        </p:spPr>
        <p:txBody>
          <a:bodyPr vert="horz" lIns="77934" tIns="38967" rIns="77934" bIns="3896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l"/>
            <a:r>
              <a:rPr kumimoji="0" lang="zh-TW" altLang="en-US" sz="1500" dirty="0" smtClean="0"/>
              <a:t> </a:t>
            </a:r>
            <a:endParaRPr kumimoji="0" lang="en-US" sz="1500" dirty="0"/>
          </a:p>
        </p:txBody>
      </p:sp>
      <p:sp>
        <p:nvSpPr>
          <p:cNvPr id="6" name="標題 1"/>
          <p:cNvSpPr txBox="1">
            <a:spLocks/>
          </p:cNvSpPr>
          <p:nvPr userDrawn="1"/>
        </p:nvSpPr>
        <p:spPr>
          <a:xfrm>
            <a:off x="0" y="228600"/>
            <a:ext cx="8651551" cy="457200"/>
          </a:xfrm>
          <a:prstGeom prst="rect">
            <a:avLst/>
          </a:prstGeom>
        </p:spPr>
        <p:txBody>
          <a:bodyPr vert="horz" lIns="77934" tIns="38967" rIns="77934" bIns="38967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r"/>
            <a:r>
              <a:rPr kumimoji="0" lang="zh-TW" altLang="en-US" smtClean="0"/>
              <a:t> 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601540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876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89B5-77A0-44B2-AA96-EC89F8709FCE}" type="datetimeFigureOut">
              <a:rPr lang="zh-TW" altLang="en-US" smtClean="0"/>
              <a:pPr/>
              <a:t>2021/3/3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CE888-0D78-413B-90C9-17F40E18941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979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753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496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662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9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3636202" y="4731544"/>
            <a:ext cx="2132476" cy="273844"/>
          </a:xfrm>
          <a:prstGeom prst="rect">
            <a:avLst/>
          </a:prstGeom>
        </p:spPr>
        <p:txBody>
          <a:bodyPr lIns="77934" tIns="38967" rIns="77934" bIns="38967"/>
          <a:lstStyle>
            <a:lvl1pPr>
              <a:defRPr/>
            </a:lvl1pPr>
          </a:lstStyle>
          <a:p>
            <a:pPr>
              <a:defRPr/>
            </a:pPr>
            <a:fld id="{249E5E4D-945B-421A-A2F6-B8C372A159EE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54181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855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 userDrawn="1"/>
        </p:nvSpPr>
        <p:spPr>
          <a:xfrm>
            <a:off x="71083" y="342900"/>
            <a:ext cx="8651551" cy="400050"/>
          </a:xfrm>
          <a:prstGeom prst="rect">
            <a:avLst/>
          </a:prstGeom>
        </p:spPr>
        <p:txBody>
          <a:bodyPr vert="horz" lIns="77934" tIns="38967" rIns="77934" bIns="38967" anchor="ctr">
            <a:normAutofit fontScale="6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r"/>
            <a:r>
              <a:rPr kumimoji="0" lang="zh-TW" altLang="en-US" dirty="0" smtClean="0"/>
              <a:t> </a:t>
            </a:r>
            <a:endParaRPr kumimoji="0" lang="en-US" dirty="0"/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351016" y="4343400"/>
            <a:ext cx="8300535" cy="571500"/>
          </a:xfrm>
          <a:prstGeom prst="rect">
            <a:avLst/>
          </a:prstGeom>
        </p:spPr>
        <p:txBody>
          <a:bodyPr vert="horz" lIns="77934" tIns="38967" rIns="77934" bIns="38967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l"/>
            <a:r>
              <a:rPr kumimoji="0" lang="zh-TW" altLang="en-US" sz="1500" dirty="0" smtClean="0"/>
              <a:t> </a:t>
            </a:r>
            <a:endParaRPr kumimoji="0" lang="en-US" sz="1500" dirty="0"/>
          </a:p>
        </p:txBody>
      </p:sp>
      <p:sp>
        <p:nvSpPr>
          <p:cNvPr id="6" name="標題 1"/>
          <p:cNvSpPr txBox="1">
            <a:spLocks/>
          </p:cNvSpPr>
          <p:nvPr userDrawn="1"/>
        </p:nvSpPr>
        <p:spPr>
          <a:xfrm>
            <a:off x="0" y="228600"/>
            <a:ext cx="8651551" cy="457200"/>
          </a:xfrm>
          <a:prstGeom prst="rect">
            <a:avLst/>
          </a:prstGeom>
        </p:spPr>
        <p:txBody>
          <a:bodyPr vert="horz" lIns="77934" tIns="38967" rIns="77934" bIns="38967" anchor="ctr">
            <a:normAutofit fontScale="70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Lucida Sans" pitchFamily="34" charset="0"/>
                <a:ea typeface="微軟正黑體" pitchFamily="34" charset="-120"/>
              </a:defRPr>
            </a:lvl9pPr>
          </a:lstStyle>
          <a:p>
            <a:pPr algn="r"/>
            <a:r>
              <a:rPr kumimoji="0" lang="zh-TW" altLang="en-US" smtClean="0"/>
              <a:t> 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452574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Cover_16 9_hand_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0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3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913595"/>
            <a:ext cx="16557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Delta Confidential</a:t>
            </a:r>
            <a:endParaRPr kumimoji="0" lang="zh-TW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-1"/>
            <a:ext cx="9144000" cy="49094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1200287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913595"/>
            <a:ext cx="16557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Delta Confidential</a:t>
            </a:r>
            <a:endParaRPr kumimoji="0" lang="zh-TW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-1"/>
            <a:ext cx="9144000" cy="49094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528687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913595"/>
            <a:ext cx="16557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Delta Confidential</a:t>
            </a:r>
            <a:endParaRPr kumimoji="0" lang="zh-TW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-1"/>
            <a:ext cx="9144000" cy="49094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9371839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913595"/>
            <a:ext cx="16557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charset="0"/>
              </a:rPr>
              <a:t>Delta Confidential</a:t>
            </a:r>
            <a:endParaRPr kumimoji="0" lang="zh-TW" altLang="en-US" sz="800" dirty="0" smtClean="0">
              <a:solidFill>
                <a:schemeClr val="tx1">
                  <a:lumMod val="65000"/>
                  <a:lumOff val="35000"/>
                </a:schemeClr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-1"/>
            <a:ext cx="9144000" cy="4909472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20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1"/>
            <a:ext cx="417026" cy="742951"/>
          </a:xfrm>
          <a:prstGeom prst="rect">
            <a:avLst/>
          </a:prstGeom>
          <a:solidFill>
            <a:srgbClr val="008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34" tIns="38967" rIns="77934" bIns="38967"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86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886325"/>
            <a:ext cx="16557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 smtClean="0">
                <a:solidFill>
                  <a:srgbClr val="4D4D4D"/>
                </a:solidFill>
                <a:cs typeface="Arial" charset="0"/>
              </a:rPr>
              <a:t>Delta Confidential</a:t>
            </a:r>
            <a:endParaRPr kumimoji="0" lang="zh-TW" altLang="en-US" sz="900" dirty="0" smtClean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9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886325"/>
            <a:ext cx="16557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 smtClean="0">
                <a:solidFill>
                  <a:srgbClr val="4D4D4D"/>
                </a:solidFill>
                <a:cs typeface="Arial" charset="0"/>
              </a:rPr>
              <a:t>Delta Confidential</a:t>
            </a:r>
            <a:endParaRPr kumimoji="0" lang="zh-TW" altLang="en-US" sz="900" dirty="0" smtClean="0">
              <a:solidFill>
                <a:srgbClr val="4D4D4D"/>
              </a:solidFill>
              <a:cs typeface="Arial" charset="0"/>
            </a:endParaRPr>
          </a:p>
        </p:txBody>
      </p:sp>
      <p:pic>
        <p:nvPicPr>
          <p:cNvPr id="2051" name="圖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4909471"/>
            <a:ext cx="9144000" cy="234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77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33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0"/>
          <p:cNvSpPr txBox="1">
            <a:spLocks noChangeArrowheads="1"/>
          </p:cNvSpPr>
          <p:nvPr userDrawn="1"/>
        </p:nvSpPr>
        <p:spPr bwMode="auto">
          <a:xfrm>
            <a:off x="171450" y="4886325"/>
            <a:ext cx="16557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900" dirty="0" smtClean="0">
                <a:solidFill>
                  <a:srgbClr val="4D4D4D"/>
                </a:solidFill>
                <a:cs typeface="Arial" charset="0"/>
              </a:rPr>
              <a:t>Delta Confidential</a:t>
            </a:r>
            <a:endParaRPr kumimoji="0" lang="zh-TW" altLang="en-US" sz="900" dirty="0" smtClean="0">
              <a:solidFill>
                <a:srgbClr val="4D4D4D"/>
              </a:solidFill>
              <a:cs typeface="Arial" charset="0"/>
            </a:endParaRPr>
          </a:p>
        </p:txBody>
      </p:sp>
      <p:sp>
        <p:nvSpPr>
          <p:cNvPr id="4" name="Rectangle 16"/>
          <p:cNvSpPr>
            <a:spLocks noChangeArrowheads="1"/>
          </p:cNvSpPr>
          <p:nvPr userDrawn="1"/>
        </p:nvSpPr>
        <p:spPr bwMode="auto">
          <a:xfrm>
            <a:off x="0" y="4909471"/>
            <a:ext cx="9144000" cy="234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 anchor="ctr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64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74638"/>
            <a:ext cx="1366837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3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back_16 9_hand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0" y="0"/>
            <a:ext cx="3783013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4300538"/>
            <a:ext cx="48244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To learn more about Delta</a:t>
            </a:r>
          </a:p>
          <a:p>
            <a:pPr lvl="0"/>
            <a:r>
              <a:rPr lang="en-US" altLang="zh-TW" smtClean="0"/>
              <a:t>please visit www.deltaww.com</a:t>
            </a:r>
          </a:p>
        </p:txBody>
      </p:sp>
      <p:sp>
        <p:nvSpPr>
          <p:cNvPr id="3076" name="Rectangle 2"/>
          <p:cNvSpPr txBox="1">
            <a:spLocks/>
          </p:cNvSpPr>
          <p:nvPr userDrawn="1"/>
        </p:nvSpPr>
        <p:spPr bwMode="auto">
          <a:xfrm>
            <a:off x="309563" y="411163"/>
            <a:ext cx="6624637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TW" sz="3600" dirty="0" smtClean="0">
                <a:solidFill>
                  <a:srgbClr val="0087DC"/>
                </a:solidFill>
                <a:ea typeface="微軟正黑體" pitchFamily="34" charset="-120"/>
                <a:cs typeface="Arial" charset="0"/>
              </a:rPr>
              <a:t>Smarter. Greener. Together.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rgbClr val="0087DC"/>
          </a:solidFill>
          <a:latin typeface="Arial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kumimoji="1" sz="1400">
          <a:solidFill>
            <a:srgbClr val="0087D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elta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23850"/>
            <a:ext cx="13684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61510" y="4750613"/>
            <a:ext cx="2036892" cy="7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kumimoji="1" sz="2000">
                <a:solidFill>
                  <a:srgbClr val="08080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+mn-lt"/>
                <a:ea typeface="新細明體" pitchFamily="18" charset="-120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zh-TW" sz="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Iven</a:t>
            </a:r>
            <a:endParaRPr lang="en-US" altLang="zh-TW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161510" y="1581640"/>
            <a:ext cx="3870430" cy="139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zh-TW" altLang="en-US" sz="2800" b="1" dirty="0" smtClean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台灣高鐵</a:t>
            </a:r>
            <a:r>
              <a:rPr lang="en-US" altLang="zh-TW" sz="2800" b="1" dirty="0" err="1" smtClean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WebCC</a:t>
            </a:r>
            <a:endParaRPr lang="en-US" altLang="zh-TW" sz="2800" b="1" dirty="0" smtClean="0">
              <a:solidFill>
                <a:srgbClr val="0087D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 eaLnBrk="1" hangingPunct="1">
              <a:buClrTx/>
              <a:buFontTx/>
              <a:buNone/>
            </a:pPr>
            <a:r>
              <a:rPr lang="en-US" altLang="zh-TW" sz="2800" b="1" dirty="0" smtClean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PIDS layout editor</a:t>
            </a:r>
          </a:p>
          <a:p>
            <a:pPr eaLnBrk="1" hangingPunct="1">
              <a:buClrTx/>
              <a:buFontTx/>
              <a:buNone/>
            </a:pPr>
            <a:r>
              <a:rPr lang="en-US" altLang="zh-TW" sz="2800" b="1" dirty="0" smtClean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TPL/CSS</a:t>
            </a:r>
            <a:r>
              <a:rPr lang="zh-TW" altLang="en-US" sz="2800" b="1" dirty="0" smtClean="0">
                <a:solidFill>
                  <a:srgbClr val="0087D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規範說明</a:t>
            </a:r>
            <a:endParaRPr lang="en-US" altLang="zh-TW" sz="2800" b="1" dirty="0">
              <a:solidFill>
                <a:srgbClr val="0087D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5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503" y="1953839"/>
            <a:ext cx="9143999" cy="11445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 自訂</a:t>
            </a:r>
            <a:r>
              <a:rPr kumimoji="0" lang="en-US" altLang="zh-TW" sz="40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tpl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kumimoji="0"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ct val="150000"/>
              </a:lnSpc>
            </a:pPr>
            <a:r>
              <a:rPr kumimoji="0" lang="zh-TW" altLang="en-US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kumimoji="0" lang="en-US" altLang="zh-TW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kumimoji="0" lang="zh-TW" altLang="en-US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：完全</a:t>
            </a:r>
            <a:r>
              <a:rPr kumimoji="0" lang="zh-TW" altLang="en-US" sz="25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客製化</a:t>
            </a:r>
            <a:endParaRPr kumimoji="0" lang="zh-TW" altLang="zh-TW" sz="2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560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54" y="795112"/>
            <a:ext cx="7221663" cy="34982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5634" y="800013"/>
            <a:ext cx="1368161" cy="1244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開啟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紅框處即是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製作說明</a:t>
            </a: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6106" y="234691"/>
            <a:ext cx="3533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註解說明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2035057" y="1182533"/>
            <a:ext cx="3107586" cy="5431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18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6106" y="234691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完全客製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化 流程</a:t>
            </a:r>
            <a:endParaRPr lang="zh-TW" altLang="en-US" sz="2000" b="1" dirty="0"/>
          </a:p>
        </p:txBody>
      </p:sp>
      <p:sp>
        <p:nvSpPr>
          <p:cNvPr id="111" name="矩形 110"/>
          <p:cNvSpPr/>
          <p:nvPr/>
        </p:nvSpPr>
        <p:spPr>
          <a:xfrm>
            <a:off x="5171419" y="3918856"/>
            <a:ext cx="4062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詳細說明有寫在註解，請遵循規範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5" name="剪去並圓角化單一角落矩形 114"/>
          <p:cNvSpPr/>
          <p:nvPr/>
        </p:nvSpPr>
        <p:spPr>
          <a:xfrm>
            <a:off x="1775728" y="1127532"/>
            <a:ext cx="887587" cy="1189405"/>
          </a:xfrm>
          <a:prstGeom prst="snipRoundRect">
            <a:avLst>
              <a:gd name="adj1" fmla="val 5097"/>
              <a:gd name="adj2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116" name="矩形 115"/>
          <p:cNvSpPr/>
          <p:nvPr/>
        </p:nvSpPr>
        <p:spPr>
          <a:xfrm>
            <a:off x="1678346" y="2316936"/>
            <a:ext cx="10823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</a:p>
        </p:txBody>
      </p:sp>
      <p:sp>
        <p:nvSpPr>
          <p:cNvPr id="117" name="矩形 116"/>
          <p:cNvSpPr/>
          <p:nvPr/>
        </p:nvSpPr>
        <p:spPr>
          <a:xfrm>
            <a:off x="1801778" y="1574918"/>
            <a:ext cx="835485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開發用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endParaRPr lang="en-US" altLang="zh-TW" sz="10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18" name="剪去並圓角化單一角落矩形 117"/>
          <p:cNvSpPr/>
          <p:nvPr/>
        </p:nvSpPr>
        <p:spPr>
          <a:xfrm>
            <a:off x="297340" y="1118754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9" name="矩形 118"/>
          <p:cNvSpPr/>
          <p:nvPr/>
        </p:nvSpPr>
        <p:spPr>
          <a:xfrm>
            <a:off x="271288" y="1503815"/>
            <a:ext cx="534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185127" y="1890175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default_Reset.css</a:t>
            </a:r>
          </a:p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default_PEM.css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121" name="群組 120"/>
          <p:cNvGrpSpPr/>
          <p:nvPr/>
        </p:nvGrpSpPr>
        <p:grpSpPr>
          <a:xfrm>
            <a:off x="3790777" y="1118754"/>
            <a:ext cx="651974" cy="750796"/>
            <a:chOff x="297340" y="1050003"/>
            <a:chExt cx="651974" cy="750796"/>
          </a:xfrm>
        </p:grpSpPr>
        <p:sp>
          <p:nvSpPr>
            <p:cNvPr id="122" name="剪去並圓角化單一角落矩形 121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308959" y="1318189"/>
              <a:ext cx="6351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共用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css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24" name="群組 123"/>
          <p:cNvGrpSpPr/>
          <p:nvPr/>
        </p:nvGrpSpPr>
        <p:grpSpPr>
          <a:xfrm>
            <a:off x="3775164" y="2790104"/>
            <a:ext cx="651974" cy="750796"/>
            <a:chOff x="297340" y="1050003"/>
            <a:chExt cx="651974" cy="750796"/>
          </a:xfrm>
        </p:grpSpPr>
        <p:sp>
          <p:nvSpPr>
            <p:cNvPr id="125" name="剪去並圓角化單一角落矩形 124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328998" y="1318189"/>
              <a:ext cx="5950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自訂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tpl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27" name="矩形 126"/>
          <p:cNvSpPr/>
          <p:nvPr/>
        </p:nvSpPr>
        <p:spPr>
          <a:xfrm>
            <a:off x="3512725" y="1890175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</p:txBody>
      </p:sp>
      <p:sp>
        <p:nvSpPr>
          <p:cNvPr id="128" name="矩形 127"/>
          <p:cNvSpPr/>
          <p:nvPr/>
        </p:nvSpPr>
        <p:spPr>
          <a:xfrm>
            <a:off x="3505531" y="3575000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800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800" b="1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29" name="直線單箭頭接點 128"/>
          <p:cNvCxnSpPr/>
          <p:nvPr/>
        </p:nvCxnSpPr>
        <p:spPr>
          <a:xfrm flipV="1">
            <a:off x="2790461" y="1594269"/>
            <a:ext cx="867139" cy="127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矩形 129"/>
          <p:cNvSpPr/>
          <p:nvPr/>
        </p:nvSpPr>
        <p:spPr>
          <a:xfrm>
            <a:off x="2692933" y="1595542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sp>
        <p:nvSpPr>
          <p:cNvPr id="131" name="矩形 130"/>
          <p:cNvSpPr/>
          <p:nvPr/>
        </p:nvSpPr>
        <p:spPr>
          <a:xfrm>
            <a:off x="970863" y="1304473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132" name="直線單箭頭接點 131"/>
          <p:cNvCxnSpPr/>
          <p:nvPr/>
        </p:nvCxnSpPr>
        <p:spPr>
          <a:xfrm>
            <a:off x="1059434" y="1531253"/>
            <a:ext cx="591639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線單箭頭接點 132"/>
          <p:cNvCxnSpPr/>
          <p:nvPr/>
        </p:nvCxnSpPr>
        <p:spPr>
          <a:xfrm>
            <a:off x="2234436" y="3179079"/>
            <a:ext cx="1423164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矩形 133"/>
          <p:cNvSpPr/>
          <p:nvPr/>
        </p:nvSpPr>
        <p:spPr>
          <a:xfrm>
            <a:off x="2142919" y="3179079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cxnSp>
        <p:nvCxnSpPr>
          <p:cNvPr id="135" name="直線接點 134"/>
          <p:cNvCxnSpPr/>
          <p:nvPr/>
        </p:nvCxnSpPr>
        <p:spPr>
          <a:xfrm flipV="1">
            <a:off x="2230367" y="2622264"/>
            <a:ext cx="1201" cy="55977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矩形 135"/>
          <p:cNvSpPr/>
          <p:nvPr/>
        </p:nvSpPr>
        <p:spPr>
          <a:xfrm>
            <a:off x="3480084" y="928150"/>
            <a:ext cx="1238101" cy="2990706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6" name="剪去對角線角落矩形 145"/>
          <p:cNvSpPr/>
          <p:nvPr/>
        </p:nvSpPr>
        <p:spPr>
          <a:xfrm>
            <a:off x="5595995" y="2862853"/>
            <a:ext cx="1537372" cy="796744"/>
          </a:xfrm>
          <a:prstGeom prst="snip2Diag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7" name="剪去對角線角落矩形 146"/>
          <p:cNvSpPr/>
          <p:nvPr/>
        </p:nvSpPr>
        <p:spPr>
          <a:xfrm>
            <a:off x="5395468" y="2744826"/>
            <a:ext cx="1684421" cy="858093"/>
          </a:xfrm>
          <a:prstGeom prst="snip2Diag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8" name="矩形 147"/>
          <p:cNvSpPr/>
          <p:nvPr/>
        </p:nvSpPr>
        <p:spPr>
          <a:xfrm>
            <a:off x="5303851" y="2495151"/>
            <a:ext cx="1747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000" b="1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：完全客製化</a:t>
            </a:r>
            <a:endParaRPr lang="en-US" altLang="zh-TW" sz="10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52" name="直線單箭頭接點 151"/>
          <p:cNvCxnSpPr/>
          <p:nvPr/>
        </p:nvCxnSpPr>
        <p:spPr>
          <a:xfrm flipH="1" flipV="1">
            <a:off x="2783587" y="1441940"/>
            <a:ext cx="874013" cy="242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矩形 152"/>
          <p:cNvSpPr/>
          <p:nvPr/>
        </p:nvSpPr>
        <p:spPr>
          <a:xfrm>
            <a:off x="2949418" y="1228918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156" name="直線單箭頭接點 155"/>
          <p:cNvCxnSpPr/>
          <p:nvPr/>
        </p:nvCxnSpPr>
        <p:spPr>
          <a:xfrm flipV="1">
            <a:off x="1894624" y="2597814"/>
            <a:ext cx="12683" cy="1664826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接點 156"/>
          <p:cNvCxnSpPr/>
          <p:nvPr/>
        </p:nvCxnSpPr>
        <p:spPr>
          <a:xfrm>
            <a:off x="1895410" y="4262640"/>
            <a:ext cx="32523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線接點 157"/>
          <p:cNvCxnSpPr/>
          <p:nvPr/>
        </p:nvCxnSpPr>
        <p:spPr>
          <a:xfrm flipV="1">
            <a:off x="4533990" y="3179079"/>
            <a:ext cx="756677" cy="1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直線接點 165"/>
          <p:cNvCxnSpPr/>
          <p:nvPr/>
        </p:nvCxnSpPr>
        <p:spPr>
          <a:xfrm flipV="1">
            <a:off x="5147795" y="3918856"/>
            <a:ext cx="0" cy="34378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矩形 163"/>
          <p:cNvSpPr/>
          <p:nvPr/>
        </p:nvSpPr>
        <p:spPr>
          <a:xfrm>
            <a:off x="5147795" y="2392565"/>
            <a:ext cx="3721197" cy="152629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437575" y="2755122"/>
            <a:ext cx="1402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&lt;section id=“</a:t>
            </a:r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NewType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”&gt;</a:t>
            </a: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&lt;/section&gt;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5570537" y="2897402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&lt;style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script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370237" y="3040381"/>
            <a:ext cx="126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在第一層必為</a:t>
            </a:r>
            <a:r>
              <a:rPr lang="en-US" altLang="zh-TW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section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裡</a:t>
            </a:r>
            <a:endParaRPr lang="en-US" altLang="zh-TW" sz="8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自行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編譯</a:t>
            </a:r>
            <a:r>
              <a:rPr lang="en-US" altLang="zh-TW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8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js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8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en-US" altLang="zh-TW" sz="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85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756" y="790813"/>
            <a:ext cx="8518357" cy="2750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① 刪除紅框處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，且在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第一層必為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section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裡自行編譯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js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完全客製化 步驟</a:t>
            </a:r>
            <a:endParaRPr lang="zh-TW" altLang="en-US" sz="20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1183558"/>
            <a:ext cx="2752407" cy="81123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9213" y="1300971"/>
            <a:ext cx="2752407" cy="562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280" y="1183558"/>
            <a:ext cx="2752406" cy="81123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689" y="1189353"/>
            <a:ext cx="2752404" cy="799646"/>
          </a:xfrm>
          <a:prstGeom prst="rect">
            <a:avLst/>
          </a:prstGeom>
        </p:spPr>
      </p:pic>
      <p:cxnSp>
        <p:nvCxnSpPr>
          <p:cNvPr id="12" name="直線單箭頭接點 11"/>
          <p:cNvCxnSpPr/>
          <p:nvPr/>
        </p:nvCxnSpPr>
        <p:spPr>
          <a:xfrm flipV="1">
            <a:off x="3039625" y="1589176"/>
            <a:ext cx="241492" cy="4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920441" y="1581645"/>
            <a:ext cx="241492" cy="42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43756" y="2226381"/>
            <a:ext cx="8518357" cy="2750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② 複製紅框處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，貼至範本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，儲存且完成自訂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檔製作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4" y="2624921"/>
            <a:ext cx="2752404" cy="799646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339213" y="2757164"/>
            <a:ext cx="2752407" cy="5622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H="1">
            <a:off x="1158682" y="3249151"/>
            <a:ext cx="878819" cy="56772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506708" y="3797097"/>
            <a:ext cx="651974" cy="750796"/>
            <a:chOff x="297340" y="1050003"/>
            <a:chExt cx="651974" cy="750796"/>
          </a:xfrm>
        </p:grpSpPr>
        <p:sp>
          <p:nvSpPr>
            <p:cNvPr id="26" name="剪去並圓角化單一角落矩形 25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28998" y="1318189"/>
              <a:ext cx="5950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自訂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tpl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237075" y="4581993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800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800" b="1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32676" y="4421821"/>
            <a:ext cx="2534668" cy="375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請另取檔名並做好版本控管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15416" y="3411083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22141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503" y="1953839"/>
            <a:ext cx="9143999" cy="114455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 自訂</a:t>
            </a:r>
            <a:r>
              <a:rPr kumimoji="0" lang="en-US" altLang="zh-TW" sz="40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tpl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kumimoji="0" lang="en-US" altLang="zh-TW" sz="4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ct val="150000"/>
              </a:lnSpc>
            </a:pPr>
            <a:r>
              <a:rPr kumimoji="0" lang="zh-TW" altLang="en-US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kumimoji="0" lang="en-US" altLang="zh-TW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kumimoji="0" lang="zh-TW" altLang="en-US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：延用</a:t>
            </a:r>
            <a:r>
              <a:rPr kumimoji="0" lang="en-US" altLang="zh-TW" sz="25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P/E/M Module</a:t>
            </a:r>
            <a:endParaRPr kumimoji="0" lang="zh-TW" altLang="zh-TW" sz="25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23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54" y="795112"/>
            <a:ext cx="7221663" cy="34982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5634" y="800013"/>
            <a:ext cx="1368161" cy="12047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開啟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紅框處即是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製作說明</a:t>
            </a:r>
          </a:p>
        </p:txBody>
      </p:sp>
      <p:sp>
        <p:nvSpPr>
          <p:cNvPr id="13" name="矩形 12"/>
          <p:cNvSpPr/>
          <p:nvPr/>
        </p:nvSpPr>
        <p:spPr>
          <a:xfrm>
            <a:off x="206106" y="234691"/>
            <a:ext cx="3533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註解說明</a:t>
            </a:r>
            <a:endParaRPr lang="zh-TW" altLang="en-US" sz="2000" b="1" dirty="0"/>
          </a:p>
        </p:txBody>
      </p:sp>
      <p:sp>
        <p:nvSpPr>
          <p:cNvPr id="8" name="矩形 7"/>
          <p:cNvSpPr/>
          <p:nvPr/>
        </p:nvSpPr>
        <p:spPr>
          <a:xfrm>
            <a:off x="2035056" y="1883801"/>
            <a:ext cx="6813311" cy="14623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97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06106" y="234691"/>
            <a:ext cx="42947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1-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完全客製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化 流程</a:t>
            </a:r>
            <a:endParaRPr lang="zh-TW" altLang="en-US" sz="2000" b="1" dirty="0"/>
          </a:p>
        </p:txBody>
      </p:sp>
      <p:sp>
        <p:nvSpPr>
          <p:cNvPr id="40" name="剪去並圓角化單一角落矩形 39"/>
          <p:cNvSpPr/>
          <p:nvPr/>
        </p:nvSpPr>
        <p:spPr>
          <a:xfrm>
            <a:off x="1775728" y="1127532"/>
            <a:ext cx="887587" cy="1189405"/>
          </a:xfrm>
          <a:prstGeom prst="snipRoundRect">
            <a:avLst>
              <a:gd name="adj1" fmla="val 5097"/>
              <a:gd name="adj2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41" name="矩形 40"/>
          <p:cNvSpPr/>
          <p:nvPr/>
        </p:nvSpPr>
        <p:spPr>
          <a:xfrm>
            <a:off x="1678346" y="2316936"/>
            <a:ext cx="10823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</a:p>
        </p:txBody>
      </p:sp>
      <p:sp>
        <p:nvSpPr>
          <p:cNvPr id="42" name="矩形 41"/>
          <p:cNvSpPr/>
          <p:nvPr/>
        </p:nvSpPr>
        <p:spPr>
          <a:xfrm>
            <a:off x="1801778" y="1574918"/>
            <a:ext cx="835485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開發用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endParaRPr lang="en-US" altLang="zh-TW" sz="10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3" name="剪去並圓角化單一角落矩形 42"/>
          <p:cNvSpPr/>
          <p:nvPr/>
        </p:nvSpPr>
        <p:spPr>
          <a:xfrm>
            <a:off x="297340" y="1118754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271288" y="1503815"/>
            <a:ext cx="534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5127" y="1890175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default_Reset.css</a:t>
            </a:r>
          </a:p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default_PEM.css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3790777" y="1118754"/>
            <a:ext cx="651974" cy="750796"/>
            <a:chOff x="297340" y="1050003"/>
            <a:chExt cx="651974" cy="750796"/>
          </a:xfrm>
        </p:grpSpPr>
        <p:sp>
          <p:nvSpPr>
            <p:cNvPr id="47" name="剪去並圓角化單一角落矩形 46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308959" y="1318189"/>
              <a:ext cx="6351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共用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css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50" name="群組 49"/>
          <p:cNvGrpSpPr/>
          <p:nvPr/>
        </p:nvGrpSpPr>
        <p:grpSpPr>
          <a:xfrm>
            <a:off x="3775164" y="2790104"/>
            <a:ext cx="651974" cy="750796"/>
            <a:chOff x="297340" y="1050003"/>
            <a:chExt cx="651974" cy="750796"/>
          </a:xfrm>
        </p:grpSpPr>
        <p:sp>
          <p:nvSpPr>
            <p:cNvPr id="51" name="剪去並圓角化單一角落矩形 50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328998" y="1318189"/>
              <a:ext cx="5950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自訂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tpl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3512725" y="1890175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</p:txBody>
      </p:sp>
      <p:sp>
        <p:nvSpPr>
          <p:cNvPr id="54" name="矩形 53"/>
          <p:cNvSpPr/>
          <p:nvPr/>
        </p:nvSpPr>
        <p:spPr>
          <a:xfrm>
            <a:off x="3505531" y="3575000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800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800" b="1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55" name="直線單箭頭接點 54"/>
          <p:cNvCxnSpPr/>
          <p:nvPr/>
        </p:nvCxnSpPr>
        <p:spPr>
          <a:xfrm flipV="1">
            <a:off x="2790461" y="1594269"/>
            <a:ext cx="867139" cy="127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692933" y="1595542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sp>
        <p:nvSpPr>
          <p:cNvPr id="57" name="矩形 56"/>
          <p:cNvSpPr/>
          <p:nvPr/>
        </p:nvSpPr>
        <p:spPr>
          <a:xfrm>
            <a:off x="970863" y="1304473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58" name="直線單箭頭接點 57"/>
          <p:cNvCxnSpPr/>
          <p:nvPr/>
        </p:nvCxnSpPr>
        <p:spPr>
          <a:xfrm>
            <a:off x="1059434" y="1531253"/>
            <a:ext cx="591639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單箭頭接點 80"/>
          <p:cNvCxnSpPr/>
          <p:nvPr/>
        </p:nvCxnSpPr>
        <p:spPr>
          <a:xfrm>
            <a:off x="2234436" y="3179079"/>
            <a:ext cx="1423164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2142919" y="3179079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cxnSp>
        <p:nvCxnSpPr>
          <p:cNvPr id="83" name="直線接點 82"/>
          <p:cNvCxnSpPr/>
          <p:nvPr/>
        </p:nvCxnSpPr>
        <p:spPr>
          <a:xfrm flipV="1">
            <a:off x="2230367" y="2622264"/>
            <a:ext cx="1201" cy="559776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480084" y="928150"/>
            <a:ext cx="1238101" cy="2990706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4" name="剪去對角線角落矩形 103"/>
          <p:cNvSpPr/>
          <p:nvPr/>
        </p:nvSpPr>
        <p:spPr>
          <a:xfrm>
            <a:off x="5595995" y="2862853"/>
            <a:ext cx="1537372" cy="796744"/>
          </a:xfrm>
          <a:prstGeom prst="snip2Diag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5" name="剪去對角線角落矩形 104"/>
          <p:cNvSpPr/>
          <p:nvPr/>
        </p:nvSpPr>
        <p:spPr>
          <a:xfrm>
            <a:off x="5395468" y="2744826"/>
            <a:ext cx="1684421" cy="858093"/>
          </a:xfrm>
          <a:prstGeom prst="snip2Diag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6" name="矩形 105"/>
          <p:cNvSpPr/>
          <p:nvPr/>
        </p:nvSpPr>
        <p:spPr>
          <a:xfrm>
            <a:off x="5303851" y="2495151"/>
            <a:ext cx="2242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：延用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</a:p>
        </p:txBody>
      </p:sp>
      <p:cxnSp>
        <p:nvCxnSpPr>
          <p:cNvPr id="112" name="直線單箭頭接點 111"/>
          <p:cNvCxnSpPr/>
          <p:nvPr/>
        </p:nvCxnSpPr>
        <p:spPr>
          <a:xfrm flipH="1">
            <a:off x="6821789" y="3035422"/>
            <a:ext cx="866462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矩形 112"/>
          <p:cNvSpPr/>
          <p:nvPr/>
        </p:nvSpPr>
        <p:spPr>
          <a:xfrm>
            <a:off x="5147795" y="2392564"/>
            <a:ext cx="3721197" cy="23650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4" name="直線單箭頭接點 113"/>
          <p:cNvCxnSpPr/>
          <p:nvPr/>
        </p:nvCxnSpPr>
        <p:spPr>
          <a:xfrm flipH="1" flipV="1">
            <a:off x="2783587" y="1441940"/>
            <a:ext cx="874013" cy="242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2949418" y="1228918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118" name="直線單箭頭接點 117"/>
          <p:cNvCxnSpPr/>
          <p:nvPr/>
        </p:nvCxnSpPr>
        <p:spPr>
          <a:xfrm flipV="1">
            <a:off x="1894624" y="2597814"/>
            <a:ext cx="12683" cy="1664826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接點 118"/>
          <p:cNvCxnSpPr/>
          <p:nvPr/>
        </p:nvCxnSpPr>
        <p:spPr>
          <a:xfrm>
            <a:off x="1895410" y="4262640"/>
            <a:ext cx="32523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接點 119"/>
          <p:cNvCxnSpPr/>
          <p:nvPr/>
        </p:nvCxnSpPr>
        <p:spPr>
          <a:xfrm flipV="1">
            <a:off x="4533990" y="3179079"/>
            <a:ext cx="756677" cy="1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剪去並圓角化單一角落矩形 58"/>
          <p:cNvSpPr/>
          <p:nvPr/>
        </p:nvSpPr>
        <p:spPr>
          <a:xfrm>
            <a:off x="7804572" y="3674761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7778520" y="3832946"/>
            <a:ext cx="68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Editor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template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Download</a:t>
            </a:r>
          </a:p>
        </p:txBody>
      </p:sp>
      <p:sp>
        <p:nvSpPr>
          <p:cNvPr id="61" name="矩形 60"/>
          <p:cNvSpPr/>
          <p:nvPr/>
        </p:nvSpPr>
        <p:spPr>
          <a:xfrm>
            <a:off x="7719859" y="4453057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Layout-P1.tpl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2" name="剪去並圓角化單一角落矩形 61"/>
          <p:cNvSpPr/>
          <p:nvPr/>
        </p:nvSpPr>
        <p:spPr>
          <a:xfrm>
            <a:off x="7814314" y="2563058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3" name="矩形 62"/>
          <p:cNvSpPr/>
          <p:nvPr/>
        </p:nvSpPr>
        <p:spPr>
          <a:xfrm>
            <a:off x="7788262" y="2948119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TPLmodule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516470" y="3334479"/>
            <a:ext cx="12570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8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default_TPLmodule.tpl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65" name="向下箭號 64"/>
          <p:cNvSpPr/>
          <p:nvPr/>
        </p:nvSpPr>
        <p:spPr>
          <a:xfrm>
            <a:off x="8260287" y="3764713"/>
            <a:ext cx="80155" cy="1116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6" name="矩形 65"/>
          <p:cNvSpPr/>
          <p:nvPr/>
        </p:nvSpPr>
        <p:spPr>
          <a:xfrm>
            <a:off x="0" y="3165502"/>
            <a:ext cx="1450665" cy="197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7" name="群組 66"/>
          <p:cNvGrpSpPr/>
          <p:nvPr/>
        </p:nvGrpSpPr>
        <p:grpSpPr>
          <a:xfrm>
            <a:off x="405515" y="4112200"/>
            <a:ext cx="619872" cy="600719"/>
            <a:chOff x="470126" y="3682040"/>
            <a:chExt cx="479188" cy="464382"/>
          </a:xfrm>
        </p:grpSpPr>
        <p:sp>
          <p:nvSpPr>
            <p:cNvPr id="68" name="流程圖: 磁碟 67"/>
            <p:cNvSpPr/>
            <p:nvPr/>
          </p:nvSpPr>
          <p:spPr>
            <a:xfrm>
              <a:off x="470126" y="3944664"/>
              <a:ext cx="479188" cy="201758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流程圖: 磁碟 68"/>
            <p:cNvSpPr/>
            <p:nvPr/>
          </p:nvSpPr>
          <p:spPr>
            <a:xfrm>
              <a:off x="470126" y="3813352"/>
              <a:ext cx="479188" cy="201758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0" name="流程圖: 磁碟 69"/>
            <p:cNvSpPr/>
            <p:nvPr/>
          </p:nvSpPr>
          <p:spPr>
            <a:xfrm>
              <a:off x="470126" y="3682040"/>
              <a:ext cx="479188" cy="195227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1" name="矩形 70"/>
          <p:cNvSpPr/>
          <p:nvPr/>
        </p:nvSpPr>
        <p:spPr>
          <a:xfrm>
            <a:off x="64587" y="3492594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</a:t>
            </a:r>
          </a:p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 editor</a:t>
            </a:r>
            <a:endParaRPr lang="en-US" altLang="zh-TW" sz="14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109544" y="1980051"/>
            <a:ext cx="406295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詳細說明有寫在註解，請遵循規範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403567" y="4557355"/>
            <a:ext cx="689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Download</a:t>
            </a:r>
          </a:p>
        </p:txBody>
      </p:sp>
      <p:cxnSp>
        <p:nvCxnSpPr>
          <p:cNvPr id="76" name="直線單箭頭接點 75"/>
          <p:cNvCxnSpPr/>
          <p:nvPr/>
        </p:nvCxnSpPr>
        <p:spPr>
          <a:xfrm>
            <a:off x="1221966" y="4559827"/>
            <a:ext cx="6497893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矩形 71"/>
          <p:cNvSpPr/>
          <p:nvPr/>
        </p:nvSpPr>
        <p:spPr>
          <a:xfrm>
            <a:off x="5451396" y="2759583"/>
            <a:ext cx="1402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&lt;section id=“</a:t>
            </a:r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NewType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”&gt;</a:t>
            </a: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&lt;/section&gt;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5587444" y="2903904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本班列車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下班列車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跑馬燈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77" name="直線單箭頭接點 76"/>
          <p:cNvCxnSpPr/>
          <p:nvPr/>
        </p:nvCxnSpPr>
        <p:spPr>
          <a:xfrm flipH="1" flipV="1">
            <a:off x="6155347" y="3488679"/>
            <a:ext cx="1531660" cy="41966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5578395" y="3918493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 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</a:t>
            </a:r>
            <a:r>
              <a:rPr lang="en-US" altLang="zh-TW" sz="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用</a:t>
            </a:r>
            <a:endParaRPr lang="en-US" altLang="zh-TW" sz="8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 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使用</a:t>
            </a:r>
            <a:endParaRPr lang="en-US" altLang="zh-TW" sz="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7213602" y="3907105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複製延用</a:t>
            </a:r>
            <a:endParaRPr lang="zh-TW" altLang="en-US" sz="800" dirty="0"/>
          </a:p>
        </p:txBody>
      </p:sp>
      <p:sp>
        <p:nvSpPr>
          <p:cNvPr id="80" name="矩形 79"/>
          <p:cNvSpPr/>
          <p:nvPr/>
        </p:nvSpPr>
        <p:spPr>
          <a:xfrm>
            <a:off x="7209919" y="2826648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使用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21601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756" y="790813"/>
            <a:ext cx="8518357" cy="8804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① 在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管理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尺寸畫面，點選欲用該版型來開發的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下載，並開啟檢視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② 將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全部複製貼至下方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〔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起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終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〕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之間的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</a:p>
          <a:p>
            <a:pPr eaLnBrk="0" hangingPunct="0">
              <a:lnSpc>
                <a:spcPct val="150000"/>
              </a:lnSpc>
            </a:pP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5285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2-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延用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步驟</a:t>
            </a:r>
            <a:endParaRPr lang="zh-TW" altLang="en-US" sz="2000" b="1" dirty="0"/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3" y="1539541"/>
            <a:ext cx="1700685" cy="2361706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>
            <a:off x="1450961" y="2211754"/>
            <a:ext cx="94190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945509" y="2129649"/>
            <a:ext cx="457030" cy="159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47" y="1539302"/>
            <a:ext cx="4472700" cy="3345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08" y="1873199"/>
            <a:ext cx="3859501" cy="1193112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30" name="矩形 29"/>
          <p:cNvSpPr/>
          <p:nvPr/>
        </p:nvSpPr>
        <p:spPr>
          <a:xfrm>
            <a:off x="4633876" y="3366410"/>
            <a:ext cx="4228237" cy="12607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31" name="直線單箭頭接點 30"/>
          <p:cNvCxnSpPr/>
          <p:nvPr/>
        </p:nvCxnSpPr>
        <p:spPr>
          <a:xfrm>
            <a:off x="3801979" y="3211976"/>
            <a:ext cx="745563" cy="81918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7912379" y="1323858"/>
            <a:ext cx="10887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2379111" y="1874865"/>
            <a:ext cx="822661" cy="993740"/>
            <a:chOff x="7719859" y="2588479"/>
            <a:chExt cx="822661" cy="993740"/>
          </a:xfrm>
        </p:grpSpPr>
        <p:sp>
          <p:nvSpPr>
            <p:cNvPr id="34" name="剪去並圓角化單一角落矩形 33"/>
            <p:cNvSpPr/>
            <p:nvPr/>
          </p:nvSpPr>
          <p:spPr>
            <a:xfrm>
              <a:off x="7804572" y="2588479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7778520" y="2746664"/>
              <a:ext cx="68961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Layout</a:t>
              </a:r>
            </a:p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Editor</a:t>
              </a:r>
            </a:p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template</a:t>
              </a:r>
            </a:p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Download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7719859" y="3366775"/>
              <a:ext cx="82266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Layout-P1.tpl</a:t>
              </a:r>
              <a:endParaRPr lang="en-US" altLang="zh-TW" sz="8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37" name="向下箭號 36"/>
            <p:cNvSpPr/>
            <p:nvPr/>
          </p:nvSpPr>
          <p:spPr>
            <a:xfrm>
              <a:off x="8260287" y="2678431"/>
              <a:ext cx="80155" cy="111673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43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9" y="1539302"/>
            <a:ext cx="4472700" cy="334534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756" y="790813"/>
            <a:ext cx="8518357" cy="598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③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請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先處理修改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id name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，它必定是★唯一值不能重覆★，亦是新增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尺寸時的★名稱欄位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④ 若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不要原設計風格可將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class name = style1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style2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style3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style4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刪除</a:t>
            </a: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5285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2-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延用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步驟</a:t>
            </a:r>
            <a:endParaRPr lang="zh-TW" altLang="en-US" sz="2000" b="1" dirty="0"/>
          </a:p>
        </p:txBody>
      </p:sp>
      <p:sp>
        <p:nvSpPr>
          <p:cNvPr id="23" name="矩形 22"/>
          <p:cNvSpPr/>
          <p:nvPr/>
        </p:nvSpPr>
        <p:spPr>
          <a:xfrm>
            <a:off x="863006" y="3595723"/>
            <a:ext cx="395153" cy="151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矩形 28"/>
          <p:cNvSpPr/>
          <p:nvPr/>
        </p:nvSpPr>
        <p:spPr>
          <a:xfrm>
            <a:off x="1804916" y="3595723"/>
            <a:ext cx="395153" cy="151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816" y="2417165"/>
            <a:ext cx="5115283" cy="217209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cxnSp>
        <p:nvCxnSpPr>
          <p:cNvPr id="30" name="直線單箭頭接點 29"/>
          <p:cNvCxnSpPr/>
          <p:nvPr/>
        </p:nvCxnSpPr>
        <p:spPr>
          <a:xfrm flipV="1">
            <a:off x="1258159" y="2691222"/>
            <a:ext cx="2536945" cy="9045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2200069" y="2691221"/>
            <a:ext cx="3671342" cy="9045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89" y="2759325"/>
            <a:ext cx="4789641" cy="1752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756" y="790813"/>
            <a:ext cx="8518357" cy="598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⑤ 在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class name = box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裡是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區可全部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刪除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           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並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開啟「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default_TPLmodule.tpl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」參考使用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規範</a:t>
            </a: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5285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2-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延用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步驟</a:t>
            </a:r>
            <a:endParaRPr lang="zh-TW" altLang="en-US" sz="2000" b="1" dirty="0"/>
          </a:p>
        </p:txBody>
      </p:sp>
      <p:sp>
        <p:nvSpPr>
          <p:cNvPr id="23" name="矩形 22"/>
          <p:cNvSpPr/>
          <p:nvPr/>
        </p:nvSpPr>
        <p:spPr>
          <a:xfrm>
            <a:off x="4365623" y="3414285"/>
            <a:ext cx="1429545" cy="2174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153796" y="4497553"/>
            <a:ext cx="555779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詳細說明有寫在註解，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請正確複製貼上來使用模組功能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039" y="1539069"/>
            <a:ext cx="2550698" cy="2963766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17" name="矩形 16"/>
          <p:cNvSpPr/>
          <p:nvPr/>
        </p:nvSpPr>
        <p:spPr>
          <a:xfrm>
            <a:off x="4365623" y="3627389"/>
            <a:ext cx="1429545" cy="217468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剪去並圓角化單一角落矩形 17"/>
          <p:cNvSpPr/>
          <p:nvPr/>
        </p:nvSpPr>
        <p:spPr>
          <a:xfrm>
            <a:off x="517082" y="1539069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491030" y="1924130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TPLmodule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19238" y="2310490"/>
            <a:ext cx="12570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8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default_TPLmodule.tpl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21" name="直線單箭頭接點 20"/>
          <p:cNvCxnSpPr/>
          <p:nvPr/>
        </p:nvCxnSpPr>
        <p:spPr>
          <a:xfrm>
            <a:off x="2818827" y="3554471"/>
            <a:ext cx="1505666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2811952" y="3334467"/>
            <a:ext cx="0" cy="44001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503" y="2242379"/>
            <a:ext cx="9143999" cy="5674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TPL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0" lang="en-US" altLang="zh-TW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CSS 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規範說明</a:t>
            </a:r>
            <a:endParaRPr kumimoji="0" lang="zh-TW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61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49" y="1243664"/>
            <a:ext cx="4472700" cy="3345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43756" y="790813"/>
            <a:ext cx="8518357" cy="23520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⑥ 複製紅框處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，貼至範本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，儲存且完成自訂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52854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自訂</a:t>
            </a:r>
            <a:r>
              <a:rPr lang="en-US" altLang="zh-TW" sz="2000" b="1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2-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延用</a:t>
            </a:r>
            <a:r>
              <a:rPr lang="en-US" altLang="zh-TW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步驟</a:t>
            </a:r>
            <a:endParaRPr lang="zh-TW" altLang="en-US" sz="2000" b="1" dirty="0"/>
          </a:p>
        </p:txBody>
      </p:sp>
      <p:sp>
        <p:nvSpPr>
          <p:cNvPr id="17" name="矩形 16"/>
          <p:cNvSpPr/>
          <p:nvPr/>
        </p:nvSpPr>
        <p:spPr>
          <a:xfrm>
            <a:off x="517968" y="3073418"/>
            <a:ext cx="4170910" cy="1243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575417" y="3660145"/>
            <a:ext cx="1794776" cy="1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群組 24"/>
          <p:cNvGrpSpPr/>
          <p:nvPr/>
        </p:nvGrpSpPr>
        <p:grpSpPr>
          <a:xfrm>
            <a:off x="6525264" y="3229762"/>
            <a:ext cx="651974" cy="750796"/>
            <a:chOff x="297340" y="1050003"/>
            <a:chExt cx="651974" cy="750796"/>
          </a:xfrm>
        </p:grpSpPr>
        <p:sp>
          <p:nvSpPr>
            <p:cNvPr id="26" name="剪去並圓角化單一角落矩形 25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328998" y="1318189"/>
              <a:ext cx="5950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自訂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tpl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255631" y="4014658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800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800" b="1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55631" y="4129338"/>
            <a:ext cx="2702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請另取檔名並做好版本控管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799780" y="3429444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22211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468313" y="4300538"/>
            <a:ext cx="4824412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kumimoji="1" sz="1400">
                <a:solidFill>
                  <a:srgbClr val="0087D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zh-TW" kern="0" dirty="0" smtClean="0"/>
              <a:t>To learn more about Delta, </a:t>
            </a:r>
          </a:p>
          <a:p>
            <a:pPr>
              <a:defRPr/>
            </a:pPr>
            <a:r>
              <a:rPr lang="en-US" altLang="zh-TW" kern="0" dirty="0" smtClean="0"/>
              <a:t>please visit www.deltaww.com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剪去並圓角化單一角落矩形 35"/>
          <p:cNvSpPr/>
          <p:nvPr/>
        </p:nvSpPr>
        <p:spPr>
          <a:xfrm>
            <a:off x="3800165" y="1684423"/>
            <a:ext cx="5089451" cy="2627464"/>
          </a:xfrm>
          <a:prstGeom prst="snipRoundRect">
            <a:avLst>
              <a:gd name="adj1" fmla="val 5097"/>
              <a:gd name="adj2" fmla="val 16667"/>
            </a:avLst>
          </a:prstGeom>
          <a:solidFill>
            <a:schemeClr val="tx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21" y="440441"/>
            <a:ext cx="3069548" cy="4262617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169462" y="515119"/>
            <a:ext cx="5685779" cy="921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marL="800100" lvl="1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新增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尺寸時，會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popout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管理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尺寸視窗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800100" lvl="1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需參考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標規範製作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和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marL="800100" lvl="1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點擊規範說明下載，會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Download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規範說明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Zip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檔，內容有：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9469" y="2440212"/>
            <a:ext cx="186461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 PIDS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核心</a:t>
            </a:r>
            <a:r>
              <a:rPr lang="en-US" altLang="zh-TW" sz="1400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en-US" altLang="zh-TW" sz="1400" dirty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59469" y="3061018"/>
            <a:ext cx="219322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 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模組參考</a:t>
            </a:r>
            <a:endParaRPr lang="en-US" altLang="zh-TW" sz="1400" dirty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59469" y="1826597"/>
            <a:ext cx="20040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新尺寸開發用</a:t>
            </a:r>
            <a:r>
              <a:rPr lang="en-US" altLang="zh-TW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endParaRPr lang="en-US" altLang="zh-TW" sz="1400" dirty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359469" y="3635019"/>
            <a:ext cx="2513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新增</a:t>
            </a:r>
            <a:r>
              <a:rPr lang="en-US" altLang="zh-TW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尺寸需事先製作好</a:t>
            </a:r>
            <a:endParaRPr lang="en-US" altLang="zh-TW" sz="1400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這二支範本：</a:t>
            </a:r>
            <a:r>
              <a:rPr lang="en-US" altLang="zh-TW" sz="1400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和</a:t>
            </a:r>
            <a:r>
              <a:rPr lang="en-US" altLang="zh-TW" sz="1400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endParaRPr lang="en-US" altLang="zh-TW" sz="1400" dirty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39" name="直線單箭頭接點 38"/>
          <p:cNvCxnSpPr/>
          <p:nvPr/>
        </p:nvCxnSpPr>
        <p:spPr>
          <a:xfrm>
            <a:off x="3256675" y="4346263"/>
            <a:ext cx="483168" cy="131752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779540" y="4318762"/>
            <a:ext cx="1216668" cy="3244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19" name="矩形 18"/>
          <p:cNvSpPr/>
          <p:nvPr/>
        </p:nvSpPr>
        <p:spPr>
          <a:xfrm>
            <a:off x="3786415" y="4324127"/>
            <a:ext cx="25131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規範說明</a:t>
            </a:r>
            <a:r>
              <a:rPr lang="en-US" altLang="zh-TW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.zip</a:t>
            </a:r>
            <a:endParaRPr lang="en-US" altLang="zh-TW" sz="14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15795" y="3486521"/>
            <a:ext cx="21167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</p:txBody>
      </p:sp>
      <p:sp>
        <p:nvSpPr>
          <p:cNvPr id="3" name="矩形 2"/>
          <p:cNvSpPr/>
          <p:nvPr/>
        </p:nvSpPr>
        <p:spPr>
          <a:xfrm>
            <a:off x="4013519" y="1797855"/>
            <a:ext cx="2809600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6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</a:p>
        </p:txBody>
      </p:sp>
      <p:cxnSp>
        <p:nvCxnSpPr>
          <p:cNvPr id="45" name="直線接點 44"/>
          <p:cNvCxnSpPr/>
          <p:nvPr/>
        </p:nvCxnSpPr>
        <p:spPr>
          <a:xfrm>
            <a:off x="3932608" y="2290220"/>
            <a:ext cx="479888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3933756" y="3047633"/>
            <a:ext cx="479888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>
          <a:xfrm>
            <a:off x="3932607" y="3504016"/>
            <a:ext cx="479888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3996804" y="228116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default_Reset.css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default_PEM.css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002525" y="3053270"/>
            <a:ext cx="210346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default_TPLmodule.tpl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五角星形 3"/>
          <p:cNvSpPr/>
          <p:nvPr/>
        </p:nvSpPr>
        <p:spPr>
          <a:xfrm>
            <a:off x="6157166" y="3812530"/>
            <a:ext cx="177724" cy="162113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9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503" y="2242379"/>
            <a:ext cx="9143999" cy="5674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流程圖</a:t>
            </a:r>
            <a:endParaRPr kumimoji="0" lang="zh-TW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54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z="1400" spc="600" dirty="0">
              <a:solidFill>
                <a:srgbClr val="FF99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0" y="3165502"/>
            <a:ext cx="1450665" cy="197799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剪去並圓角化單一角落矩形 35"/>
          <p:cNvSpPr/>
          <p:nvPr/>
        </p:nvSpPr>
        <p:spPr>
          <a:xfrm>
            <a:off x="1775728" y="1127532"/>
            <a:ext cx="887587" cy="1189405"/>
          </a:xfrm>
          <a:prstGeom prst="snipRoundRect">
            <a:avLst>
              <a:gd name="adj1" fmla="val 5097"/>
              <a:gd name="adj2" fmla="val 16667"/>
            </a:avLst>
          </a:prstGeom>
          <a:solidFill>
            <a:schemeClr val="tx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 dirty="0"/>
          </a:p>
        </p:txBody>
      </p:sp>
      <p:sp>
        <p:nvSpPr>
          <p:cNvPr id="26" name="矩形 25"/>
          <p:cNvSpPr/>
          <p:nvPr/>
        </p:nvSpPr>
        <p:spPr>
          <a:xfrm>
            <a:off x="206106" y="234691"/>
            <a:ext cx="2642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新增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Type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尺寸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流程圖</a:t>
            </a:r>
            <a:endParaRPr lang="zh-TW" altLang="en-US" sz="2000" b="1" dirty="0"/>
          </a:p>
        </p:txBody>
      </p:sp>
      <p:sp>
        <p:nvSpPr>
          <p:cNvPr id="4" name="矩形 3"/>
          <p:cNvSpPr/>
          <p:nvPr/>
        </p:nvSpPr>
        <p:spPr>
          <a:xfrm>
            <a:off x="1678346" y="2316936"/>
            <a:ext cx="10823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</a:p>
        </p:txBody>
      </p:sp>
      <p:sp>
        <p:nvSpPr>
          <p:cNvPr id="29" name="矩形 28"/>
          <p:cNvSpPr/>
          <p:nvPr/>
        </p:nvSpPr>
        <p:spPr>
          <a:xfrm>
            <a:off x="1801778" y="1574918"/>
            <a:ext cx="835485" cy="294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開發用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endParaRPr lang="en-US" altLang="zh-TW" sz="10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0" name="剪去並圓角化單一角落矩形 29"/>
          <p:cNvSpPr/>
          <p:nvPr/>
        </p:nvSpPr>
        <p:spPr>
          <a:xfrm>
            <a:off x="297340" y="1118754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271288" y="1503815"/>
            <a:ext cx="5341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85127" y="1890175"/>
            <a:ext cx="1031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default_Reset.css</a:t>
            </a:r>
          </a:p>
          <a:p>
            <a:pPr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default_PEM.css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46" name="群組 45"/>
          <p:cNvGrpSpPr/>
          <p:nvPr/>
        </p:nvGrpSpPr>
        <p:grpSpPr>
          <a:xfrm>
            <a:off x="3790777" y="1118754"/>
            <a:ext cx="651974" cy="750796"/>
            <a:chOff x="297340" y="1050003"/>
            <a:chExt cx="651974" cy="750796"/>
          </a:xfrm>
        </p:grpSpPr>
        <p:sp>
          <p:nvSpPr>
            <p:cNvPr id="47" name="剪去並圓角化單一角落矩形 46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308959" y="1318189"/>
              <a:ext cx="63511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共用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css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3775164" y="2790104"/>
            <a:ext cx="651974" cy="750796"/>
            <a:chOff x="297340" y="1050003"/>
            <a:chExt cx="651974" cy="750796"/>
          </a:xfrm>
        </p:grpSpPr>
        <p:sp>
          <p:nvSpPr>
            <p:cNvPr id="50" name="剪去並圓角化單一角落矩形 49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" name="矩形 50"/>
            <p:cNvSpPr/>
            <p:nvPr/>
          </p:nvSpPr>
          <p:spPr>
            <a:xfrm>
              <a:off x="328998" y="1318189"/>
              <a:ext cx="59503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自訂</a:t>
              </a:r>
              <a:r>
                <a:rPr lang="en-US" altLang="zh-TW" sz="1000" b="1" dirty="0" err="1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tpl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3512725" y="1890175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</p:txBody>
      </p:sp>
      <p:sp>
        <p:nvSpPr>
          <p:cNvPr id="53" name="矩形 52"/>
          <p:cNvSpPr/>
          <p:nvPr/>
        </p:nvSpPr>
        <p:spPr>
          <a:xfrm>
            <a:off x="3505531" y="3575000"/>
            <a:ext cx="120577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</a:t>
            </a:r>
            <a:r>
              <a:rPr lang="en-US" altLang="zh-TW" sz="800" b="1" dirty="0" err="1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Xtype.tpl</a:t>
            </a:r>
            <a:endParaRPr lang="en-US" altLang="zh-TW" sz="800" b="1" dirty="0" smtClean="0">
              <a:solidFill>
                <a:srgbClr val="FFC000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54" name="直線單箭頭接點 53"/>
          <p:cNvCxnSpPr/>
          <p:nvPr/>
        </p:nvCxnSpPr>
        <p:spPr>
          <a:xfrm flipV="1">
            <a:off x="2790461" y="1594269"/>
            <a:ext cx="867139" cy="1273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2692933" y="1581792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sp>
        <p:nvSpPr>
          <p:cNvPr id="58" name="矩形 57"/>
          <p:cNvSpPr/>
          <p:nvPr/>
        </p:nvSpPr>
        <p:spPr>
          <a:xfrm>
            <a:off x="970863" y="1331973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59" name="直線單箭頭接點 58"/>
          <p:cNvCxnSpPr/>
          <p:nvPr/>
        </p:nvCxnSpPr>
        <p:spPr>
          <a:xfrm>
            <a:off x="1059434" y="1531253"/>
            <a:ext cx="591639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單箭頭接點 59"/>
          <p:cNvCxnSpPr/>
          <p:nvPr/>
        </p:nvCxnSpPr>
        <p:spPr>
          <a:xfrm>
            <a:off x="2234436" y="3179079"/>
            <a:ext cx="1423164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2191045" y="2959072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  <p:cxnSp>
        <p:nvCxnSpPr>
          <p:cNvPr id="62" name="直線接點 61"/>
          <p:cNvCxnSpPr/>
          <p:nvPr/>
        </p:nvCxnSpPr>
        <p:spPr>
          <a:xfrm flipV="1">
            <a:off x="2231568" y="2622264"/>
            <a:ext cx="0" cy="56600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矩形 65"/>
          <p:cNvSpPr/>
          <p:nvPr/>
        </p:nvSpPr>
        <p:spPr>
          <a:xfrm>
            <a:off x="3507585" y="928150"/>
            <a:ext cx="1209610" cy="2990706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剪去並圓角化單一角落矩形 37"/>
          <p:cNvSpPr/>
          <p:nvPr/>
        </p:nvSpPr>
        <p:spPr>
          <a:xfrm>
            <a:off x="7804572" y="3674761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0" name="矩形 39"/>
          <p:cNvSpPr/>
          <p:nvPr/>
        </p:nvSpPr>
        <p:spPr>
          <a:xfrm>
            <a:off x="7778520" y="3832946"/>
            <a:ext cx="6896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Editor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template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Download</a:t>
            </a:r>
          </a:p>
        </p:txBody>
      </p:sp>
      <p:sp>
        <p:nvSpPr>
          <p:cNvPr id="41" name="矩形 40"/>
          <p:cNvSpPr/>
          <p:nvPr/>
        </p:nvSpPr>
        <p:spPr>
          <a:xfrm>
            <a:off x="7719859" y="4453057"/>
            <a:ext cx="82266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Layout-P1.tpl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69" name="群組 68"/>
          <p:cNvGrpSpPr/>
          <p:nvPr/>
        </p:nvGrpSpPr>
        <p:grpSpPr>
          <a:xfrm>
            <a:off x="5395468" y="1240848"/>
            <a:ext cx="1737899" cy="914771"/>
            <a:chOff x="3624748" y="1028202"/>
            <a:chExt cx="1737899" cy="914771"/>
          </a:xfrm>
        </p:grpSpPr>
        <p:sp>
          <p:nvSpPr>
            <p:cNvPr id="70" name="剪去對角線角落矩形 69"/>
            <p:cNvSpPr/>
            <p:nvPr/>
          </p:nvSpPr>
          <p:spPr>
            <a:xfrm>
              <a:off x="3825275" y="1146229"/>
              <a:ext cx="1537372" cy="796744"/>
            </a:xfrm>
            <a:prstGeom prst="snip2DiagRect">
              <a:avLst/>
            </a:prstGeom>
            <a:solidFill>
              <a:schemeClr val="tx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1" name="剪去對角線角落矩形 70"/>
            <p:cNvSpPr/>
            <p:nvPr/>
          </p:nvSpPr>
          <p:spPr>
            <a:xfrm>
              <a:off x="3624748" y="1028202"/>
              <a:ext cx="1684421" cy="858093"/>
            </a:xfrm>
            <a:prstGeom prst="snip2DiagRect">
              <a:avLst/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73" name="矩形 72"/>
          <p:cNvSpPr/>
          <p:nvPr/>
        </p:nvSpPr>
        <p:spPr>
          <a:xfrm>
            <a:off x="5290667" y="985891"/>
            <a:ext cx="17475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1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：完全客製化</a:t>
            </a:r>
            <a:endParaRPr lang="en-US" altLang="zh-TW" sz="1000" b="1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370237" y="1541586"/>
            <a:ext cx="12618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在第一層必為</a:t>
            </a:r>
            <a:r>
              <a:rPr lang="en-US" altLang="zh-TW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section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裡</a:t>
            </a:r>
            <a:endParaRPr lang="en-US" altLang="zh-TW" sz="8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自行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編譯</a:t>
            </a:r>
            <a:r>
              <a:rPr lang="en-US" altLang="zh-TW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8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js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、</a:t>
            </a:r>
            <a:r>
              <a:rPr lang="en-US" altLang="zh-TW" sz="8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en-US" altLang="zh-TW" sz="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6" name="剪去對角線角落矩形 75"/>
          <p:cNvSpPr/>
          <p:nvPr/>
        </p:nvSpPr>
        <p:spPr>
          <a:xfrm>
            <a:off x="5595995" y="2862853"/>
            <a:ext cx="1537372" cy="796744"/>
          </a:xfrm>
          <a:prstGeom prst="snip2DiagRect">
            <a:avLst/>
          </a:prstGeom>
          <a:solidFill>
            <a:schemeClr val="tx1"/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剪去對角線角落矩形 76"/>
          <p:cNvSpPr/>
          <p:nvPr/>
        </p:nvSpPr>
        <p:spPr>
          <a:xfrm>
            <a:off x="5395468" y="2744826"/>
            <a:ext cx="1684421" cy="858093"/>
          </a:xfrm>
          <a:prstGeom prst="snip2Diag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/>
          <p:cNvSpPr/>
          <p:nvPr/>
        </p:nvSpPr>
        <p:spPr>
          <a:xfrm>
            <a:off x="5303851" y="2495151"/>
            <a:ext cx="22429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自訂</a:t>
            </a:r>
            <a:r>
              <a:rPr lang="en-US" altLang="zh-TW" sz="1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-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方式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2</a:t>
            </a:r>
            <a:r>
              <a:rPr lang="zh-TW" altLang="en-US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：延用</a:t>
            </a:r>
            <a:r>
              <a:rPr lang="en-US" altLang="zh-TW" sz="1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</a:p>
        </p:txBody>
      </p:sp>
      <p:sp>
        <p:nvSpPr>
          <p:cNvPr id="80" name="矩形 79"/>
          <p:cNvSpPr/>
          <p:nvPr/>
        </p:nvSpPr>
        <p:spPr>
          <a:xfrm>
            <a:off x="5578395" y="3918493"/>
            <a:ext cx="13356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 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</a:t>
            </a:r>
            <a:r>
              <a:rPr lang="en-US" altLang="zh-TW" sz="8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延</a:t>
            </a:r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用</a:t>
            </a:r>
            <a:endParaRPr lang="en-US" altLang="zh-TW" sz="8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/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 </a:t>
            </a:r>
            <a:r>
              <a:rPr lang="en-US" altLang="zh-TW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P/E/M Module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使用</a:t>
            </a:r>
            <a:endParaRPr lang="en-US" altLang="zh-TW" sz="8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44" name="直線單箭頭接點 43"/>
          <p:cNvCxnSpPr/>
          <p:nvPr/>
        </p:nvCxnSpPr>
        <p:spPr>
          <a:xfrm flipH="1">
            <a:off x="6821789" y="3035422"/>
            <a:ext cx="866462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5147795" y="928150"/>
            <a:ext cx="3721197" cy="3829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5" name="直線單箭頭接點 54"/>
          <p:cNvCxnSpPr/>
          <p:nvPr/>
        </p:nvCxnSpPr>
        <p:spPr>
          <a:xfrm flipH="1" flipV="1">
            <a:off x="2783587" y="1441940"/>
            <a:ext cx="874013" cy="242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矩形 56"/>
          <p:cNvSpPr/>
          <p:nvPr/>
        </p:nvSpPr>
        <p:spPr>
          <a:xfrm>
            <a:off x="2963168" y="1235793"/>
            <a:ext cx="55816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Include</a:t>
            </a:r>
          </a:p>
        </p:txBody>
      </p:sp>
      <p:cxnSp>
        <p:nvCxnSpPr>
          <p:cNvPr id="95" name="直線接點 94"/>
          <p:cNvCxnSpPr/>
          <p:nvPr/>
        </p:nvCxnSpPr>
        <p:spPr>
          <a:xfrm flipV="1">
            <a:off x="4995029" y="1671467"/>
            <a:ext cx="0" cy="150240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單箭頭接點 102"/>
          <p:cNvCxnSpPr/>
          <p:nvPr/>
        </p:nvCxnSpPr>
        <p:spPr>
          <a:xfrm flipV="1">
            <a:off x="1907307" y="2597815"/>
            <a:ext cx="0" cy="1561697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接點 105"/>
          <p:cNvCxnSpPr/>
          <p:nvPr/>
        </p:nvCxnSpPr>
        <p:spPr>
          <a:xfrm>
            <a:off x="1895410" y="4152637"/>
            <a:ext cx="325238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接點 116"/>
          <p:cNvCxnSpPr/>
          <p:nvPr/>
        </p:nvCxnSpPr>
        <p:spPr>
          <a:xfrm flipV="1">
            <a:off x="4533990" y="3179079"/>
            <a:ext cx="756677" cy="17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剪去並圓角化單一角落矩形 119"/>
          <p:cNvSpPr/>
          <p:nvPr/>
        </p:nvSpPr>
        <p:spPr>
          <a:xfrm>
            <a:off x="7814314" y="2563058"/>
            <a:ext cx="651974" cy="750796"/>
          </a:xfrm>
          <a:prstGeom prst="snipRoundRect">
            <a:avLst>
              <a:gd name="adj1" fmla="val 10340"/>
              <a:gd name="adj2" fmla="val 16667"/>
            </a:avLst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1" name="矩形 120"/>
          <p:cNvSpPr/>
          <p:nvPr/>
        </p:nvSpPr>
        <p:spPr>
          <a:xfrm>
            <a:off x="7788262" y="2948119"/>
            <a:ext cx="7104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</a:t>
            </a:r>
          </a:p>
          <a:p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TPLmodule</a:t>
            </a:r>
            <a:endParaRPr lang="zh-TW" altLang="en-US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7516470" y="3334479"/>
            <a:ext cx="12570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8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default_TPLmodule.tpl</a:t>
            </a:r>
            <a:endParaRPr lang="en-US" altLang="zh-TW" sz="8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23" name="直線單箭頭接點 122"/>
          <p:cNvCxnSpPr/>
          <p:nvPr/>
        </p:nvCxnSpPr>
        <p:spPr>
          <a:xfrm flipH="1" flipV="1">
            <a:off x="6155347" y="3488679"/>
            <a:ext cx="1531660" cy="419662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prstDash val="lg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線接點 126"/>
          <p:cNvCxnSpPr/>
          <p:nvPr/>
        </p:nvCxnSpPr>
        <p:spPr>
          <a:xfrm>
            <a:off x="5147795" y="2426942"/>
            <a:ext cx="3721197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向下箭號 132"/>
          <p:cNvSpPr/>
          <p:nvPr/>
        </p:nvSpPr>
        <p:spPr>
          <a:xfrm>
            <a:off x="8260287" y="3764713"/>
            <a:ext cx="80155" cy="1116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0" name="群組 139"/>
          <p:cNvGrpSpPr/>
          <p:nvPr/>
        </p:nvGrpSpPr>
        <p:grpSpPr>
          <a:xfrm>
            <a:off x="405515" y="4112200"/>
            <a:ext cx="619872" cy="600719"/>
            <a:chOff x="470126" y="3682040"/>
            <a:chExt cx="479188" cy="464382"/>
          </a:xfrm>
        </p:grpSpPr>
        <p:sp>
          <p:nvSpPr>
            <p:cNvPr id="134" name="流程圖: 磁碟 133"/>
            <p:cNvSpPr/>
            <p:nvPr/>
          </p:nvSpPr>
          <p:spPr>
            <a:xfrm>
              <a:off x="470126" y="3944664"/>
              <a:ext cx="479188" cy="201758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5" name="流程圖: 磁碟 134"/>
            <p:cNvSpPr/>
            <p:nvPr/>
          </p:nvSpPr>
          <p:spPr>
            <a:xfrm>
              <a:off x="470126" y="3813352"/>
              <a:ext cx="479188" cy="201758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9" name="流程圖: 磁碟 138"/>
            <p:cNvSpPr/>
            <p:nvPr/>
          </p:nvSpPr>
          <p:spPr>
            <a:xfrm>
              <a:off x="470126" y="3682040"/>
              <a:ext cx="479188" cy="195227"/>
            </a:xfrm>
            <a:prstGeom prst="flowChartMagneticDisk">
              <a:avLst/>
            </a:prstGeom>
            <a:solidFill>
              <a:schemeClr val="tx1"/>
            </a:solidFill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41" name="矩形 140"/>
          <p:cNvSpPr/>
          <p:nvPr/>
        </p:nvSpPr>
        <p:spPr>
          <a:xfrm>
            <a:off x="64587" y="3492594"/>
            <a:ext cx="1317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</a:t>
            </a:r>
          </a:p>
          <a:p>
            <a:pPr algn="ctr" eaLnBrk="0" hangingPunct="0"/>
            <a:r>
              <a:rPr lang="en-US" altLang="zh-TW" sz="14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Layout editor</a:t>
            </a:r>
            <a:endParaRPr lang="en-US" altLang="zh-TW" sz="1400" b="1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cxnSp>
        <p:nvCxnSpPr>
          <p:cNvPr id="142" name="直線單箭頭接點 141"/>
          <p:cNvCxnSpPr/>
          <p:nvPr/>
        </p:nvCxnSpPr>
        <p:spPr>
          <a:xfrm flipH="1">
            <a:off x="1216178" y="4388348"/>
            <a:ext cx="2899522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/>
        </p:nvSpPr>
        <p:spPr>
          <a:xfrm>
            <a:off x="3626929" y="4186098"/>
            <a:ext cx="5421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Upload</a:t>
            </a:r>
          </a:p>
        </p:txBody>
      </p:sp>
      <p:cxnSp>
        <p:nvCxnSpPr>
          <p:cNvPr id="144" name="直線接點 143"/>
          <p:cNvCxnSpPr/>
          <p:nvPr/>
        </p:nvCxnSpPr>
        <p:spPr>
          <a:xfrm flipV="1">
            <a:off x="4115700" y="3918856"/>
            <a:ext cx="1" cy="469492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1403567" y="4557355"/>
            <a:ext cx="68961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Download</a:t>
            </a:r>
          </a:p>
        </p:txBody>
      </p:sp>
      <p:cxnSp>
        <p:nvCxnSpPr>
          <p:cNvPr id="81" name="直線單箭頭接點 80"/>
          <p:cNvCxnSpPr/>
          <p:nvPr/>
        </p:nvCxnSpPr>
        <p:spPr>
          <a:xfrm>
            <a:off x="1221966" y="4559827"/>
            <a:ext cx="6497893" cy="0"/>
          </a:xfrm>
          <a:prstGeom prst="straightConnector1">
            <a:avLst/>
          </a:prstGeom>
          <a:ln w="1270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>
            <a:off x="4991386" y="1674632"/>
            <a:ext cx="29305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矩形 66"/>
          <p:cNvSpPr/>
          <p:nvPr/>
        </p:nvSpPr>
        <p:spPr>
          <a:xfrm>
            <a:off x="5451395" y="1251618"/>
            <a:ext cx="1402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&lt;section id=“</a:t>
            </a:r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NewType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”&gt;</a:t>
            </a: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&lt;/section&gt;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5584357" y="1393898"/>
            <a:ext cx="570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&lt;style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script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&gt;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5451396" y="2759583"/>
            <a:ext cx="1402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&lt;section id=“</a:t>
            </a:r>
            <a:r>
              <a:rPr lang="en-US" altLang="zh-TW" sz="800" b="1" dirty="0" err="1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NewType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”&gt;</a:t>
            </a: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&lt;/section&gt;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587444" y="2903904"/>
            <a:ext cx="1000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本班列車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下班列車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r>
              <a:rPr lang="zh-TW" altLang="en-US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跑馬燈 </a:t>
            </a:r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Module</a:t>
            </a:r>
          </a:p>
          <a:p>
            <a:r>
              <a:rPr lang="en-US" altLang="zh-TW" sz="800" b="1" dirty="0" smtClean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…</a:t>
            </a:r>
            <a:endParaRPr lang="en-US" altLang="zh-TW" sz="800" b="1" dirty="0" smtClean="0">
              <a:solidFill>
                <a:schemeClr val="bg1">
                  <a:lumMod val="85000"/>
                </a:schemeClr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3602" y="3907105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複製延用</a:t>
            </a:r>
            <a:endParaRPr lang="zh-TW" altLang="en-US" sz="800" dirty="0"/>
          </a:p>
        </p:txBody>
      </p:sp>
      <p:sp>
        <p:nvSpPr>
          <p:cNvPr id="84" name="矩形 83"/>
          <p:cNvSpPr/>
          <p:nvPr/>
        </p:nvSpPr>
        <p:spPr>
          <a:xfrm>
            <a:off x="7209919" y="2826648"/>
            <a:ext cx="59503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複製</a:t>
            </a:r>
            <a:r>
              <a:rPr lang="zh-TW" altLang="en-US" sz="8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使用</a:t>
            </a:r>
            <a:endParaRPr lang="zh-TW" altLang="en-US" sz="800" dirty="0"/>
          </a:p>
        </p:txBody>
      </p:sp>
    </p:spTree>
    <p:extLst>
      <p:ext uri="{BB962C8B-B14F-4D97-AF65-F5344CB8AC3E}">
        <p14:creationId xmlns:p14="http://schemas.microsoft.com/office/powerpoint/2010/main" val="31590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503" y="2242379"/>
            <a:ext cx="9143999" cy="5674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 共用</a:t>
            </a:r>
            <a:r>
              <a:rPr kumimoji="0" lang="en-US" altLang="zh-TW" sz="4000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css</a:t>
            </a:r>
            <a:r>
              <a:rPr kumimoji="0" lang="zh-TW" altLang="en-US" sz="4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endParaRPr kumimoji="0" lang="zh-TW" altLang="zh-TW" sz="4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895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99" y="800426"/>
            <a:ext cx="7143319" cy="40409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95634" y="800013"/>
            <a:ext cx="1368161" cy="88153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開啟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html</a:t>
            </a: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紅框處即是製作共用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檔說明</a:t>
            </a: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06106" y="234691"/>
            <a:ext cx="3533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註解說明</a:t>
            </a:r>
            <a:endParaRPr lang="zh-TW" altLang="en-US" sz="2000" b="1" dirty="0"/>
          </a:p>
        </p:txBody>
      </p:sp>
      <p:sp>
        <p:nvSpPr>
          <p:cNvPr id="18" name="矩形 17"/>
          <p:cNvSpPr/>
          <p:nvPr/>
        </p:nvSpPr>
        <p:spPr>
          <a:xfrm>
            <a:off x="2000276" y="3114460"/>
            <a:ext cx="6793089" cy="1395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625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38206" y="859780"/>
            <a:ext cx="4236639" cy="1413626"/>
            <a:chOff x="185127" y="1022503"/>
            <a:chExt cx="4236639" cy="1413626"/>
          </a:xfrm>
        </p:grpSpPr>
        <p:sp>
          <p:nvSpPr>
            <p:cNvPr id="8" name="剪去並圓角化單一角落矩形 7"/>
            <p:cNvSpPr/>
            <p:nvPr/>
          </p:nvSpPr>
          <p:spPr>
            <a:xfrm>
              <a:off x="1775728" y="1031281"/>
              <a:ext cx="887587" cy="1189405"/>
            </a:xfrm>
            <a:prstGeom prst="snipRoundRect">
              <a:avLst>
                <a:gd name="adj1" fmla="val 5097"/>
                <a:gd name="adj2" fmla="val 16667"/>
              </a:avLst>
            </a:prstGeom>
            <a:solidFill>
              <a:schemeClr val="tx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1678346" y="2220685"/>
              <a:ext cx="1082348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800" b="1" dirty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PIDS_preview.html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801778" y="1478667"/>
              <a:ext cx="835485" cy="294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150000"/>
                </a:lnSpc>
              </a:pPr>
              <a:r>
                <a:rPr lang="zh-TW" altLang="en-US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開發用</a:t>
              </a:r>
              <a:r>
                <a:rPr lang="en-US" altLang="zh-TW" sz="10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html</a:t>
              </a:r>
              <a:endParaRPr lang="en-US" altLang="zh-TW" sz="1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endParaRPr>
            </a:p>
          </p:txBody>
        </p:sp>
        <p:sp>
          <p:nvSpPr>
            <p:cNvPr id="11" name="剪去並圓角化單一角落矩形 10"/>
            <p:cNvSpPr/>
            <p:nvPr/>
          </p:nvSpPr>
          <p:spPr>
            <a:xfrm>
              <a:off x="297340" y="10225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71288" y="1407564"/>
              <a:ext cx="53412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Default</a:t>
              </a:r>
            </a:p>
            <a:p>
              <a:r>
                <a:rPr lang="en-US" altLang="zh-TW" sz="800" b="1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CSS</a:t>
              </a:r>
              <a:endParaRPr lang="zh-TW" altLang="en-US" sz="8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85127" y="1793924"/>
              <a:ext cx="10310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default_Reset.css</a:t>
              </a:r>
            </a:p>
            <a:p>
              <a:pPr eaLnBrk="0" hangingPunct="0"/>
              <a:r>
                <a:rPr lang="en-US" altLang="zh-TW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default_PEM.css</a:t>
              </a:r>
              <a:endParaRPr lang="en-US" altLang="zh-TW" sz="8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endParaRPr>
            </a:p>
          </p:txBody>
        </p:sp>
        <p:grpSp>
          <p:nvGrpSpPr>
            <p:cNvPr id="14" name="群組 13"/>
            <p:cNvGrpSpPr/>
            <p:nvPr/>
          </p:nvGrpSpPr>
          <p:grpSpPr>
            <a:xfrm>
              <a:off x="3500475" y="1022503"/>
              <a:ext cx="675185" cy="750796"/>
              <a:chOff x="7038" y="1050003"/>
              <a:chExt cx="675185" cy="750796"/>
            </a:xfrm>
          </p:grpSpPr>
          <p:sp>
            <p:nvSpPr>
              <p:cNvPr id="15" name="剪去並圓角化單一角落矩形 14"/>
              <p:cNvSpPr/>
              <p:nvPr/>
            </p:nvSpPr>
            <p:spPr>
              <a:xfrm>
                <a:off x="15457" y="1050003"/>
                <a:ext cx="651974" cy="750796"/>
              </a:xfrm>
              <a:prstGeom prst="snipRoundRect">
                <a:avLst>
                  <a:gd name="adj1" fmla="val 10340"/>
                  <a:gd name="adj2" fmla="val 16667"/>
                </a:avLst>
              </a:prstGeom>
              <a:solidFill>
                <a:schemeClr val="tx1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7038" y="1318189"/>
                <a:ext cx="675185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TW" altLang="en-US" sz="1000" b="1" dirty="0" smtClean="0">
                    <a:solidFill>
                      <a:srgbClr val="FFC000"/>
                    </a:solidFill>
                    <a:latin typeface="Century Gothic" panose="020B0502020202020204" pitchFamily="34" charset="0"/>
                    <a:ea typeface="微軟正黑體" panose="020B0604030504040204" pitchFamily="34" charset="-120"/>
                  </a:rPr>
                  <a:t>共用</a:t>
                </a:r>
                <a:r>
                  <a:rPr lang="en-US" altLang="zh-TW" sz="1000" b="1" dirty="0" smtClean="0">
                    <a:solidFill>
                      <a:srgbClr val="FFC000"/>
                    </a:solidFill>
                    <a:latin typeface="Century Gothic" panose="020B0502020202020204" pitchFamily="34" charset="0"/>
                    <a:ea typeface="微軟正黑體" panose="020B0604030504040204" pitchFamily="34" charset="-120"/>
                  </a:rPr>
                  <a:t>CSS</a:t>
                </a:r>
                <a:endParaRPr lang="zh-TW" altLang="en-US" sz="1000" dirty="0">
                  <a:solidFill>
                    <a:srgbClr val="FFC000"/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3272092" y="1793924"/>
              <a:ext cx="114967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8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範本</a:t>
              </a:r>
              <a:r>
                <a:rPr lang="en-US" altLang="zh-TW" sz="8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Xtype_v100.css</a:t>
              </a:r>
            </a:p>
          </p:txBody>
        </p:sp>
        <p:cxnSp>
          <p:nvCxnSpPr>
            <p:cNvPr id="18" name="直線單箭頭接點 17"/>
            <p:cNvCxnSpPr/>
            <p:nvPr/>
          </p:nvCxnSpPr>
          <p:spPr>
            <a:xfrm>
              <a:off x="2790461" y="1499291"/>
              <a:ext cx="591639" cy="0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單箭頭接點 18"/>
            <p:cNvCxnSpPr/>
            <p:nvPr/>
          </p:nvCxnSpPr>
          <p:spPr>
            <a:xfrm flipH="1">
              <a:off x="2783586" y="1345689"/>
              <a:ext cx="574663" cy="0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2692933" y="1492416"/>
              <a:ext cx="49084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8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Export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901293" y="1132667"/>
              <a:ext cx="5581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TW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Include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57113" y="1208222"/>
              <a:ext cx="558166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800" b="1" dirty="0" smtClean="0">
                  <a:solidFill>
                    <a:schemeClr val="bg1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Include</a:t>
              </a:r>
            </a:p>
          </p:txBody>
        </p:sp>
        <p:cxnSp>
          <p:nvCxnSpPr>
            <p:cNvPr id="23" name="直線單箭頭接點 22"/>
            <p:cNvCxnSpPr/>
            <p:nvPr/>
          </p:nvCxnSpPr>
          <p:spPr>
            <a:xfrm>
              <a:off x="1059434" y="1435002"/>
              <a:ext cx="591639" cy="0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矩形 25"/>
          <p:cNvSpPr/>
          <p:nvPr/>
        </p:nvSpPr>
        <p:spPr>
          <a:xfrm>
            <a:off x="206106" y="234691"/>
            <a:ext cx="2768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共用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流程步驟</a:t>
            </a:r>
            <a:endParaRPr lang="zh-TW" altLang="en-US" sz="2000" b="1" dirty="0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324367" y="2617025"/>
            <a:ext cx="8518357" cy="59825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① 開啟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PIDS_preview.html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，在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&lt;head&gt;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共載入三支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檔，僅需修改</a:t>
            </a: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  <a:p>
            <a:pPr eaLnBrk="0" hangingPunct="0">
              <a:lnSpc>
                <a:spcPct val="150000"/>
              </a:lnSpc>
            </a:pPr>
            <a:r>
              <a:rPr lang="en-US" altLang="zh-TW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Step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② 修改完畢並檢視畫面確定沒問題，儲存且完成此共用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檔製作</a:t>
            </a:r>
            <a:endParaRPr lang="en-US" altLang="zh-TW" sz="1400" dirty="0" smtClean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8206" y="3864005"/>
            <a:ext cx="647298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勿修改 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default_Reset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和 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default_PEM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這二支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檔，此為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PIDS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核心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請另取檔名並做好版本控管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★ 詳細說明有寫在註解，請遵循規範製作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檔</a:t>
            </a:r>
            <a:endParaRPr lang="en-US" altLang="zh-TW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3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226502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kumimoji="0" lang="zh-TW" altLang="zh-TW" spc="600" dirty="0">
              <a:solidFill>
                <a:srgbClr val="FF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8" y="1908487"/>
            <a:ext cx="7129391" cy="29465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30011" y="711867"/>
            <a:ext cx="8599812" cy="92142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-47610" numCol="1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請正確指定階層關係，以此範本為例：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id="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"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，</a:t>
            </a:r>
            <a:r>
              <a:rPr lang="en-US" altLang="zh-TW" sz="1400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需編譯 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#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做第一層級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用 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#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.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classname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來定義下一層級的樣式</a:t>
            </a:r>
          </a:p>
          <a:p>
            <a:pPr marL="342900" indent="-342900" eaLnBrk="0" hangingPunct="0">
              <a:lnSpc>
                <a:spcPct val="150000"/>
              </a:lnSpc>
              <a:buFont typeface="+mj-lt"/>
              <a:buAutoNum type="arabicPeriod"/>
            </a:pP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請勿直接寫 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.</a:t>
            </a:r>
            <a:r>
              <a:rPr lang="en-US" altLang="zh-TW" sz="1400" dirty="0" err="1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classname</a:t>
            </a:r>
            <a:r>
              <a:rPr lang="en-US" altLang="zh-TW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來設定</a:t>
            </a:r>
            <a:r>
              <a:rPr lang="zh-TW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樣式</a:t>
            </a:r>
            <a:endParaRPr lang="zh-TW" altLang="en-US" sz="1400" dirty="0">
              <a:solidFill>
                <a:schemeClr val="bg1"/>
              </a:solidFill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6106" y="234691"/>
            <a:ext cx="2255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製作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共用</a:t>
            </a:r>
            <a:r>
              <a:rPr lang="en-US" altLang="zh-TW" sz="2000" b="1" dirty="0" err="1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css</a:t>
            </a:r>
            <a:r>
              <a:rPr lang="en-US" altLang="zh-TW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規範</a:t>
            </a:r>
            <a:endParaRPr lang="zh-TW" altLang="en-US" sz="2000" b="1" dirty="0"/>
          </a:p>
        </p:txBody>
      </p:sp>
      <p:grpSp>
        <p:nvGrpSpPr>
          <p:cNvPr id="14" name="群組 13"/>
          <p:cNvGrpSpPr/>
          <p:nvPr/>
        </p:nvGrpSpPr>
        <p:grpSpPr>
          <a:xfrm>
            <a:off x="8001656" y="3305428"/>
            <a:ext cx="675185" cy="750796"/>
            <a:chOff x="288921" y="1050003"/>
            <a:chExt cx="675185" cy="750796"/>
          </a:xfrm>
        </p:grpSpPr>
        <p:sp>
          <p:nvSpPr>
            <p:cNvPr id="15" name="剪去並圓角化單一角落矩形 14"/>
            <p:cNvSpPr/>
            <p:nvPr/>
          </p:nvSpPr>
          <p:spPr>
            <a:xfrm>
              <a:off x="297340" y="1050003"/>
              <a:ext cx="651974" cy="750796"/>
            </a:xfrm>
            <a:prstGeom prst="snipRoundRect">
              <a:avLst>
                <a:gd name="adj1" fmla="val 10340"/>
                <a:gd name="adj2" fmla="val 16667"/>
              </a:avLst>
            </a:prstGeom>
            <a:solidFill>
              <a:schemeClr val="tx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288921" y="1318189"/>
              <a:ext cx="67518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共用</a:t>
              </a:r>
              <a:r>
                <a:rPr lang="en-US" altLang="zh-TW" sz="1000" b="1" dirty="0" smtClean="0">
                  <a:solidFill>
                    <a:srgbClr val="FFC000"/>
                  </a:solidFill>
                  <a:latin typeface="Century Gothic" panose="020B0502020202020204" pitchFamily="34" charset="0"/>
                  <a:ea typeface="微軟正黑體" panose="020B0604030504040204" pitchFamily="34" charset="-120"/>
                </a:rPr>
                <a:t>CSS</a:t>
              </a:r>
              <a:endParaRPr lang="zh-TW" altLang="en-US" sz="1000" dirty="0">
                <a:solidFill>
                  <a:srgbClr val="FFC000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7766398" y="4076849"/>
            <a:ext cx="114967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範本</a:t>
            </a:r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Xtype_v100.css</a:t>
            </a: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7397702" y="3695307"/>
            <a:ext cx="541894" cy="0"/>
          </a:xfrm>
          <a:prstGeom prst="straightConnector1">
            <a:avLst/>
          </a:prstGeom>
          <a:ln w="127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7314565" y="3466113"/>
            <a:ext cx="4908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800" b="1" dirty="0" smtClean="0">
                <a:solidFill>
                  <a:srgbClr val="FFC000"/>
                </a:solidFill>
                <a:latin typeface="Century Gothic" panose="020B0502020202020204" pitchFamily="34" charset="0"/>
                <a:ea typeface="微軟正黑體" panose="020B0604030504040204" pitchFamily="34" charset="-120"/>
              </a:rPr>
              <a:t>Export</a:t>
            </a:r>
          </a:p>
        </p:txBody>
      </p:sp>
    </p:spTree>
    <p:extLst>
      <p:ext uri="{BB962C8B-B14F-4D97-AF65-F5344CB8AC3E}">
        <p14:creationId xmlns:p14="http://schemas.microsoft.com/office/powerpoint/2010/main" val="250760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微軟正黑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9618</TotalTime>
  <Words>926</Words>
  <Application>Microsoft Office PowerPoint</Application>
  <PresentationFormat>如螢幕大小 (16:9)</PresentationFormat>
  <Paragraphs>229</Paragraphs>
  <Slides>21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12</vt:i4>
      </vt:variant>
      <vt:variant>
        <vt:lpstr>投影片標題</vt:lpstr>
      </vt:variant>
      <vt:variant>
        <vt:i4>21</vt:i4>
      </vt:variant>
    </vt:vector>
  </HeadingPairs>
  <TitlesOfParts>
    <vt:vector size="39" baseType="lpstr">
      <vt:lpstr>Arial Unicode MS</vt:lpstr>
      <vt:lpstr>微軟正黑體</vt:lpstr>
      <vt:lpstr>新細明體</vt:lpstr>
      <vt:lpstr>Arial</vt:lpstr>
      <vt:lpstr>Calibri</vt:lpstr>
      <vt:lpstr>Century Gothic</vt:lpstr>
      <vt:lpstr>1_自訂設計</vt:lpstr>
      <vt:lpstr>2_自訂設計</vt:lpstr>
      <vt:lpstr>3_自訂設計</vt:lpstr>
      <vt:lpstr>6_自訂設計</vt:lpstr>
      <vt:lpstr>5_自訂設計</vt:lpstr>
      <vt:lpstr>4_自訂設計</vt:lpstr>
      <vt:lpstr>7_自訂設計</vt:lpstr>
      <vt:lpstr>8_自訂設計</vt:lpstr>
      <vt:lpstr>自訂設計</vt:lpstr>
      <vt:lpstr>9_自訂設計</vt:lpstr>
      <vt:lpstr>10_自訂設計</vt:lpstr>
      <vt:lpstr>11_自訂設計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Brand Management Office</dc:creator>
  <cp:lastModifiedBy>mark</cp:lastModifiedBy>
  <cp:revision>2832</cp:revision>
  <cp:lastPrinted>2015-11-13T06:40:34Z</cp:lastPrinted>
  <dcterms:created xsi:type="dcterms:W3CDTF">2011-06-29T02:03:24Z</dcterms:created>
  <dcterms:modified xsi:type="dcterms:W3CDTF">2021-03-03T09:11:17Z</dcterms:modified>
</cp:coreProperties>
</file>