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83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Century Gothic</vt:lpstr>
      <vt:lpstr>Garamond</vt:lpstr>
      <vt:lpstr>肥皂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Jane</dc:creator>
  <cp:lastModifiedBy>Jane</cp:lastModifiedBy>
  <cp:revision>1</cp:revision>
  <dcterms:created xsi:type="dcterms:W3CDTF">2019-04-15T08:23:26Z</dcterms:created>
  <dcterms:modified xsi:type="dcterms:W3CDTF">2019-04-15T08:23:33Z</dcterms:modified>
</cp:coreProperties>
</file>